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 id="2147483691" r:id="rId2"/>
    <p:sldMasterId id="2147483709" r:id="rId3"/>
    <p:sldMasterId id="2147483727" r:id="rId4"/>
    <p:sldMasterId id="2147483745" r:id="rId5"/>
    <p:sldMasterId id="2147483770" r:id="rId6"/>
    <p:sldMasterId id="2147483788" r:id="rId7"/>
    <p:sldMasterId id="2147483847" r:id="rId8"/>
    <p:sldMasterId id="2147483865" r:id="rId9"/>
    <p:sldMasterId id="2147483877" r:id="rId10"/>
  </p:sldMasterIdLst>
  <p:notesMasterIdLst>
    <p:notesMasterId r:id="rId80"/>
  </p:notesMasterIdLst>
  <p:sldIdLst>
    <p:sldId id="353" r:id="rId11"/>
    <p:sldId id="423" r:id="rId12"/>
    <p:sldId id="257" r:id="rId13"/>
    <p:sldId id="274" r:id="rId14"/>
    <p:sldId id="329" r:id="rId15"/>
    <p:sldId id="298" r:id="rId16"/>
    <p:sldId id="275" r:id="rId17"/>
    <p:sldId id="279" r:id="rId18"/>
    <p:sldId id="354" r:id="rId19"/>
    <p:sldId id="282" r:id="rId20"/>
    <p:sldId id="261" r:id="rId21"/>
    <p:sldId id="262" r:id="rId22"/>
    <p:sldId id="425" r:id="rId23"/>
    <p:sldId id="288" r:id="rId24"/>
    <p:sldId id="358" r:id="rId25"/>
    <p:sldId id="283" r:id="rId26"/>
    <p:sldId id="426" r:id="rId27"/>
    <p:sldId id="427" r:id="rId28"/>
    <p:sldId id="294" r:id="rId29"/>
    <p:sldId id="295" r:id="rId30"/>
    <p:sldId id="331" r:id="rId31"/>
    <p:sldId id="296" r:id="rId32"/>
    <p:sldId id="330" r:id="rId33"/>
    <p:sldId id="429" r:id="rId34"/>
    <p:sldId id="430" r:id="rId35"/>
    <p:sldId id="434" r:id="rId36"/>
    <p:sldId id="433" r:id="rId37"/>
    <p:sldId id="297" r:id="rId38"/>
    <p:sldId id="305" r:id="rId39"/>
    <p:sldId id="306" r:id="rId40"/>
    <p:sldId id="437" r:id="rId41"/>
    <p:sldId id="438" r:id="rId42"/>
    <p:sldId id="333" r:id="rId43"/>
    <p:sldId id="436" r:id="rId44"/>
    <p:sldId id="334" r:id="rId45"/>
    <p:sldId id="339" r:id="rId46"/>
    <p:sldId id="343" r:id="rId47"/>
    <p:sldId id="345" r:id="rId48"/>
    <p:sldId id="398" r:id="rId49"/>
    <p:sldId id="382" r:id="rId50"/>
    <p:sldId id="399" r:id="rId51"/>
    <p:sldId id="384" r:id="rId52"/>
    <p:sldId id="400" r:id="rId53"/>
    <p:sldId id="386" r:id="rId54"/>
    <p:sldId id="401" r:id="rId55"/>
    <p:sldId id="402" r:id="rId56"/>
    <p:sldId id="403" r:id="rId57"/>
    <p:sldId id="405" r:id="rId58"/>
    <p:sldId id="391" r:id="rId59"/>
    <p:sldId id="406" r:id="rId60"/>
    <p:sldId id="409" r:id="rId61"/>
    <p:sldId id="408" r:id="rId62"/>
    <p:sldId id="413" r:id="rId63"/>
    <p:sldId id="414" r:id="rId64"/>
    <p:sldId id="412" r:id="rId65"/>
    <p:sldId id="411" r:id="rId66"/>
    <p:sldId id="421" r:id="rId67"/>
    <p:sldId id="445" r:id="rId68"/>
    <p:sldId id="416" r:id="rId69"/>
    <p:sldId id="443" r:id="rId70"/>
    <p:sldId id="444" r:id="rId71"/>
    <p:sldId id="341" r:id="rId72"/>
    <p:sldId id="312" r:id="rId73"/>
    <p:sldId id="313" r:id="rId74"/>
    <p:sldId id="314" r:id="rId75"/>
    <p:sldId id="315" r:id="rId76"/>
    <p:sldId id="316" r:id="rId77"/>
    <p:sldId id="317" r:id="rId78"/>
    <p:sldId id="359" r:id="rId79"/>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99"/>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66" d="100"/>
          <a:sy n="66" d="100"/>
        </p:scale>
        <p:origin x="1422"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tableStyles" Target="tableStyles.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viewProps" Target="viewProp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E4DF0F-543B-4C29-8CBB-7278B566E9F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2F3BA38-0437-4729-8B4C-309B625FC660}">
      <dgm:prSet phldrT="[Text]" custT="1"/>
      <dgm:spPr>
        <a:solidFill>
          <a:srgbClr val="002060"/>
        </a:solidFill>
      </dgm:spPr>
      <dgm:t>
        <a:bodyPr/>
        <a:lstStyle/>
        <a:p>
          <a:r>
            <a:rPr lang="fa-IR" sz="1800" b="1" dirty="0" smtClean="0">
              <a:solidFill>
                <a:schemeClr val="tx1"/>
              </a:solidFill>
              <a:cs typeface="B Titr" panose="00000700000000000000" pitchFamily="2" charset="-78"/>
            </a:rPr>
            <a:t>۱- دیپلماسی </a:t>
          </a:r>
          <a:endParaRPr lang="en-US" sz="1800" dirty="0">
            <a:solidFill>
              <a:schemeClr val="tx1"/>
            </a:solidFill>
            <a:cs typeface="B Titr" panose="00000700000000000000" pitchFamily="2" charset="-78"/>
          </a:endParaRPr>
        </a:p>
      </dgm:t>
    </dgm:pt>
    <dgm:pt modelId="{4A4FF709-8ED8-4744-8EDB-C3FC6CB5B173}" type="parTrans" cxnId="{ED8A0113-35F8-41A5-B394-476400032ECF}">
      <dgm:prSet/>
      <dgm:spPr/>
      <dgm:t>
        <a:bodyPr/>
        <a:lstStyle/>
        <a:p>
          <a:endParaRPr lang="en-US" sz="1800">
            <a:solidFill>
              <a:schemeClr val="tx1"/>
            </a:solidFill>
            <a:cs typeface="B Titr" panose="00000700000000000000" pitchFamily="2" charset="-78"/>
          </a:endParaRPr>
        </a:p>
      </dgm:t>
    </dgm:pt>
    <dgm:pt modelId="{1C411AC1-6F01-482D-A007-2E8B8293778B}" type="sibTrans" cxnId="{ED8A0113-35F8-41A5-B394-476400032ECF}">
      <dgm:prSet/>
      <dgm:spPr/>
      <dgm:t>
        <a:bodyPr/>
        <a:lstStyle/>
        <a:p>
          <a:endParaRPr lang="en-US" sz="1800">
            <a:solidFill>
              <a:schemeClr val="tx1"/>
            </a:solidFill>
            <a:cs typeface="B Titr" panose="00000700000000000000" pitchFamily="2" charset="-78"/>
          </a:endParaRPr>
        </a:p>
      </dgm:t>
    </dgm:pt>
    <dgm:pt modelId="{3830027A-2D39-4E9A-916F-2ACEA7111015}">
      <dgm:prSet phldrT="[Text]" custT="1"/>
      <dgm:spPr>
        <a:solidFill>
          <a:srgbClr val="002060"/>
        </a:solidFill>
      </dgm:spPr>
      <dgm:t>
        <a:bodyPr/>
        <a:lstStyle/>
        <a:p>
          <a:r>
            <a:rPr lang="fa-IR" sz="1800" b="1" dirty="0" smtClean="0">
              <a:solidFill>
                <a:schemeClr val="tx1"/>
              </a:solidFill>
              <a:cs typeface="B Titr" panose="00000700000000000000" pitchFamily="2" charset="-78"/>
            </a:rPr>
            <a:t>۷- جنگ اقتصادی</a:t>
          </a:r>
          <a:endParaRPr lang="en-US" sz="1800" dirty="0">
            <a:solidFill>
              <a:schemeClr val="tx1"/>
            </a:solidFill>
            <a:cs typeface="B Titr" panose="00000700000000000000" pitchFamily="2" charset="-78"/>
          </a:endParaRPr>
        </a:p>
      </dgm:t>
    </dgm:pt>
    <dgm:pt modelId="{9993BC13-B0B7-4163-A86A-33FDC6587DA4}" type="parTrans" cxnId="{EE695D1B-AFB5-4296-B4F5-D3EA7A28BDAD}">
      <dgm:prSet/>
      <dgm:spPr/>
      <dgm:t>
        <a:bodyPr/>
        <a:lstStyle/>
        <a:p>
          <a:endParaRPr lang="en-US" sz="1800">
            <a:solidFill>
              <a:schemeClr val="tx1"/>
            </a:solidFill>
            <a:cs typeface="B Titr" panose="00000700000000000000" pitchFamily="2" charset="-78"/>
          </a:endParaRPr>
        </a:p>
      </dgm:t>
    </dgm:pt>
    <dgm:pt modelId="{4397667D-4AB7-4BB8-AAC3-F017BF2BB6B4}" type="sibTrans" cxnId="{EE695D1B-AFB5-4296-B4F5-D3EA7A28BDAD}">
      <dgm:prSet/>
      <dgm:spPr/>
      <dgm:t>
        <a:bodyPr/>
        <a:lstStyle/>
        <a:p>
          <a:endParaRPr lang="en-US" sz="1800">
            <a:solidFill>
              <a:schemeClr val="tx1"/>
            </a:solidFill>
            <a:cs typeface="B Titr" panose="00000700000000000000" pitchFamily="2" charset="-78"/>
          </a:endParaRPr>
        </a:p>
      </dgm:t>
    </dgm:pt>
    <dgm:pt modelId="{1287E393-FFB1-4D95-B6B7-AA4E9779AA09}">
      <dgm:prSet phldrT="[Text]" custT="1"/>
      <dgm:spPr>
        <a:solidFill>
          <a:schemeClr val="accent1">
            <a:lumMod val="50000"/>
          </a:schemeClr>
        </a:solidFill>
      </dgm:spPr>
      <dgm:t>
        <a:bodyPr/>
        <a:lstStyle/>
        <a:p>
          <a:r>
            <a:rPr lang="fa-IR" sz="1800" b="1" dirty="0" smtClean="0">
              <a:solidFill>
                <a:schemeClr val="tx1"/>
              </a:solidFill>
              <a:cs typeface="B Titr" panose="00000700000000000000" pitchFamily="2" charset="-78"/>
            </a:rPr>
            <a:t>۸- حمله های سایبری</a:t>
          </a:r>
          <a:endParaRPr lang="en-US" sz="1800" dirty="0">
            <a:solidFill>
              <a:schemeClr val="tx1"/>
            </a:solidFill>
            <a:cs typeface="B Titr" panose="00000700000000000000" pitchFamily="2" charset="-78"/>
          </a:endParaRPr>
        </a:p>
      </dgm:t>
    </dgm:pt>
    <dgm:pt modelId="{0A36BD1A-9739-40DB-8FCD-E0D3D5E64E2E}" type="parTrans" cxnId="{B2A5E20B-5AA8-4295-94A5-1B2B5311BC97}">
      <dgm:prSet/>
      <dgm:spPr/>
      <dgm:t>
        <a:bodyPr/>
        <a:lstStyle/>
        <a:p>
          <a:endParaRPr lang="en-US" sz="1800">
            <a:solidFill>
              <a:schemeClr val="tx1"/>
            </a:solidFill>
            <a:cs typeface="B Titr" panose="00000700000000000000" pitchFamily="2" charset="-78"/>
          </a:endParaRPr>
        </a:p>
      </dgm:t>
    </dgm:pt>
    <dgm:pt modelId="{FF761714-6B9C-494D-B187-D6D804BDBCFA}" type="sibTrans" cxnId="{B2A5E20B-5AA8-4295-94A5-1B2B5311BC97}">
      <dgm:prSet/>
      <dgm:spPr/>
      <dgm:t>
        <a:bodyPr/>
        <a:lstStyle/>
        <a:p>
          <a:endParaRPr lang="en-US" sz="1800">
            <a:solidFill>
              <a:schemeClr val="tx1"/>
            </a:solidFill>
            <a:cs typeface="B Titr" panose="00000700000000000000" pitchFamily="2" charset="-78"/>
          </a:endParaRPr>
        </a:p>
      </dgm:t>
    </dgm:pt>
    <dgm:pt modelId="{B88CAA55-EDF3-4E8B-A988-572A48E93E2B}">
      <dgm:prSet custT="1"/>
      <dgm:spPr>
        <a:solidFill>
          <a:schemeClr val="accent1">
            <a:lumMod val="50000"/>
          </a:schemeClr>
        </a:solidFill>
      </dgm:spPr>
      <dgm:t>
        <a:bodyPr/>
        <a:lstStyle/>
        <a:p>
          <a:r>
            <a:rPr lang="fa-IR" sz="1800" b="1" dirty="0" smtClean="0">
              <a:solidFill>
                <a:schemeClr val="tx1"/>
              </a:solidFill>
              <a:cs typeface="B Titr" panose="00000700000000000000" pitchFamily="2" charset="-78"/>
            </a:rPr>
            <a:t>۲- جنگ اطلاعاتی </a:t>
          </a:r>
          <a:endParaRPr lang="en-US" sz="1800" dirty="0">
            <a:solidFill>
              <a:schemeClr val="tx1"/>
            </a:solidFill>
            <a:cs typeface="B Titr" panose="00000700000000000000" pitchFamily="2" charset="-78"/>
          </a:endParaRPr>
        </a:p>
      </dgm:t>
    </dgm:pt>
    <dgm:pt modelId="{CEB2946E-4A7D-4014-A9B4-F6FE6B57B99B}" type="parTrans" cxnId="{0DFBA1DA-7370-4675-B952-AB5469051ABD}">
      <dgm:prSet/>
      <dgm:spPr/>
      <dgm:t>
        <a:bodyPr/>
        <a:lstStyle/>
        <a:p>
          <a:endParaRPr lang="en-US" sz="1800">
            <a:solidFill>
              <a:schemeClr val="tx1"/>
            </a:solidFill>
            <a:cs typeface="B Titr" panose="00000700000000000000" pitchFamily="2" charset="-78"/>
          </a:endParaRPr>
        </a:p>
      </dgm:t>
    </dgm:pt>
    <dgm:pt modelId="{429D90A5-0711-45E3-BE39-716AEF4FC62D}" type="sibTrans" cxnId="{0DFBA1DA-7370-4675-B952-AB5469051ABD}">
      <dgm:prSet/>
      <dgm:spPr/>
      <dgm:t>
        <a:bodyPr/>
        <a:lstStyle/>
        <a:p>
          <a:endParaRPr lang="en-US" sz="1800">
            <a:solidFill>
              <a:schemeClr val="tx1"/>
            </a:solidFill>
            <a:cs typeface="B Titr" panose="00000700000000000000" pitchFamily="2" charset="-78"/>
          </a:endParaRPr>
        </a:p>
      </dgm:t>
    </dgm:pt>
    <dgm:pt modelId="{6D0C96E6-7D1B-4C8E-AC7E-021EF4B554B7}">
      <dgm:prSet custT="1"/>
      <dgm:spPr>
        <a:solidFill>
          <a:srgbClr val="002060"/>
        </a:solidFill>
      </dgm:spPr>
      <dgm:t>
        <a:bodyPr/>
        <a:lstStyle/>
        <a:p>
          <a:r>
            <a:rPr lang="fa-IR" sz="1800" b="1" dirty="0" smtClean="0">
              <a:solidFill>
                <a:schemeClr val="tx1"/>
              </a:solidFill>
              <a:cs typeface="B Titr" panose="00000700000000000000" pitchFamily="2" charset="-78"/>
            </a:rPr>
            <a:t>۳- حمایت از نابسامانی ها و شورشهای محلی</a:t>
          </a:r>
          <a:endParaRPr lang="en-US" sz="1800" dirty="0">
            <a:solidFill>
              <a:schemeClr val="tx1"/>
            </a:solidFill>
            <a:cs typeface="B Titr" panose="00000700000000000000" pitchFamily="2" charset="-78"/>
          </a:endParaRPr>
        </a:p>
      </dgm:t>
    </dgm:pt>
    <dgm:pt modelId="{39B7ADE3-286F-4FA7-995B-734E672B79B7}" type="parTrans" cxnId="{CC6AC313-12C3-4A01-A8CF-2E96BA04BCFC}">
      <dgm:prSet/>
      <dgm:spPr/>
      <dgm:t>
        <a:bodyPr/>
        <a:lstStyle/>
        <a:p>
          <a:endParaRPr lang="en-US" sz="1800">
            <a:solidFill>
              <a:schemeClr val="tx1"/>
            </a:solidFill>
            <a:cs typeface="B Titr" panose="00000700000000000000" pitchFamily="2" charset="-78"/>
          </a:endParaRPr>
        </a:p>
      </dgm:t>
    </dgm:pt>
    <dgm:pt modelId="{31225445-FCBE-425D-B3B9-95848319F2B9}" type="sibTrans" cxnId="{CC6AC313-12C3-4A01-A8CF-2E96BA04BCFC}">
      <dgm:prSet/>
      <dgm:spPr/>
      <dgm:t>
        <a:bodyPr/>
        <a:lstStyle/>
        <a:p>
          <a:endParaRPr lang="en-US" sz="1800">
            <a:solidFill>
              <a:schemeClr val="tx1"/>
            </a:solidFill>
            <a:cs typeface="B Titr" panose="00000700000000000000" pitchFamily="2" charset="-78"/>
          </a:endParaRPr>
        </a:p>
      </dgm:t>
    </dgm:pt>
    <dgm:pt modelId="{D86FA1A4-A0FB-4FD5-A82B-CB3F7803A347}">
      <dgm:prSet custT="1"/>
      <dgm:spPr>
        <a:solidFill>
          <a:schemeClr val="accent1">
            <a:lumMod val="50000"/>
          </a:schemeClr>
        </a:solidFill>
      </dgm:spPr>
      <dgm:t>
        <a:bodyPr/>
        <a:lstStyle/>
        <a:p>
          <a:r>
            <a:rPr lang="fa-IR" sz="1800" b="1" dirty="0" smtClean="0">
              <a:solidFill>
                <a:schemeClr val="tx1"/>
              </a:solidFill>
              <a:cs typeface="B Titr" panose="00000700000000000000" pitchFamily="2" charset="-78"/>
            </a:rPr>
            <a:t>۴- نیروهای نامنظم و چریکی</a:t>
          </a:r>
          <a:endParaRPr lang="en-US" sz="1800" dirty="0">
            <a:solidFill>
              <a:schemeClr val="tx1"/>
            </a:solidFill>
            <a:cs typeface="B Titr" panose="00000700000000000000" pitchFamily="2" charset="-78"/>
          </a:endParaRPr>
        </a:p>
      </dgm:t>
    </dgm:pt>
    <dgm:pt modelId="{DD0933F6-352A-4E0E-A3CD-39E7947BDDDB}" type="parTrans" cxnId="{E4066929-BA12-470F-9067-BAD2A73ABC68}">
      <dgm:prSet/>
      <dgm:spPr/>
      <dgm:t>
        <a:bodyPr/>
        <a:lstStyle/>
        <a:p>
          <a:endParaRPr lang="en-US" sz="1800">
            <a:solidFill>
              <a:schemeClr val="tx1"/>
            </a:solidFill>
            <a:cs typeface="B Titr" panose="00000700000000000000" pitchFamily="2" charset="-78"/>
          </a:endParaRPr>
        </a:p>
      </dgm:t>
    </dgm:pt>
    <dgm:pt modelId="{2BA61C75-D3AF-4E04-9B43-6C1556E1DF3B}" type="sibTrans" cxnId="{E4066929-BA12-470F-9067-BAD2A73ABC68}">
      <dgm:prSet/>
      <dgm:spPr/>
      <dgm:t>
        <a:bodyPr/>
        <a:lstStyle/>
        <a:p>
          <a:endParaRPr lang="en-US" sz="1800">
            <a:solidFill>
              <a:schemeClr val="tx1"/>
            </a:solidFill>
            <a:cs typeface="B Titr" panose="00000700000000000000" pitchFamily="2" charset="-78"/>
          </a:endParaRPr>
        </a:p>
      </dgm:t>
    </dgm:pt>
    <dgm:pt modelId="{E0E9BDE1-B8E5-40AC-84CB-81F87AB283E4}">
      <dgm:prSet custT="1"/>
      <dgm:spPr>
        <a:solidFill>
          <a:srgbClr val="002060"/>
        </a:solidFill>
      </dgm:spPr>
      <dgm:t>
        <a:bodyPr/>
        <a:lstStyle/>
        <a:p>
          <a:r>
            <a:rPr lang="fa-IR" sz="1800" b="1" dirty="0" smtClean="0">
              <a:solidFill>
                <a:schemeClr val="tx1"/>
              </a:solidFill>
              <a:cs typeface="B Titr" panose="00000700000000000000" pitchFamily="2" charset="-78"/>
            </a:rPr>
            <a:t>۵- نیروهای ویژه</a:t>
          </a:r>
          <a:endParaRPr lang="en-US" sz="1800" dirty="0">
            <a:solidFill>
              <a:schemeClr val="tx1"/>
            </a:solidFill>
            <a:cs typeface="B Titr" panose="00000700000000000000" pitchFamily="2" charset="-78"/>
          </a:endParaRPr>
        </a:p>
      </dgm:t>
    </dgm:pt>
    <dgm:pt modelId="{6AF94EB0-7B06-45DF-9FDD-E06B3A3265D0}" type="parTrans" cxnId="{12CBAE67-5650-4899-A01C-B9EB274BD658}">
      <dgm:prSet/>
      <dgm:spPr/>
      <dgm:t>
        <a:bodyPr/>
        <a:lstStyle/>
        <a:p>
          <a:endParaRPr lang="en-US" sz="1800">
            <a:solidFill>
              <a:schemeClr val="tx1"/>
            </a:solidFill>
            <a:cs typeface="B Titr" panose="00000700000000000000" pitchFamily="2" charset="-78"/>
          </a:endParaRPr>
        </a:p>
      </dgm:t>
    </dgm:pt>
    <dgm:pt modelId="{4FFBA2F6-F57D-45CB-99F3-27B858A2C5B4}" type="sibTrans" cxnId="{12CBAE67-5650-4899-A01C-B9EB274BD658}">
      <dgm:prSet/>
      <dgm:spPr/>
      <dgm:t>
        <a:bodyPr/>
        <a:lstStyle/>
        <a:p>
          <a:endParaRPr lang="en-US" sz="1800">
            <a:solidFill>
              <a:schemeClr val="tx1"/>
            </a:solidFill>
            <a:cs typeface="B Titr" panose="00000700000000000000" pitchFamily="2" charset="-78"/>
          </a:endParaRPr>
        </a:p>
      </dgm:t>
    </dgm:pt>
    <dgm:pt modelId="{3B233852-ACC0-4CA1-9E60-87E5F92B513D}">
      <dgm:prSet custT="1"/>
      <dgm:spPr>
        <a:solidFill>
          <a:schemeClr val="accent1">
            <a:lumMod val="50000"/>
          </a:schemeClr>
        </a:solidFill>
      </dgm:spPr>
      <dgm:t>
        <a:bodyPr/>
        <a:lstStyle/>
        <a:p>
          <a:r>
            <a:rPr lang="fa-IR" sz="1800" b="1" dirty="0" smtClean="0">
              <a:solidFill>
                <a:schemeClr val="tx1"/>
              </a:solidFill>
              <a:cs typeface="B Titr" panose="00000700000000000000" pitchFamily="2" charset="-78"/>
            </a:rPr>
            <a:t>۶-نیروهای کلاسیک نظامی </a:t>
          </a:r>
          <a:endParaRPr lang="en-US" sz="1800" dirty="0">
            <a:solidFill>
              <a:schemeClr val="tx1"/>
            </a:solidFill>
            <a:cs typeface="B Titr" panose="00000700000000000000" pitchFamily="2" charset="-78"/>
          </a:endParaRPr>
        </a:p>
      </dgm:t>
    </dgm:pt>
    <dgm:pt modelId="{B8002F12-EFE4-48BF-9467-21BDED606365}" type="parTrans" cxnId="{AF2D9490-4664-4C53-9347-3F724D35EB02}">
      <dgm:prSet/>
      <dgm:spPr/>
      <dgm:t>
        <a:bodyPr/>
        <a:lstStyle/>
        <a:p>
          <a:endParaRPr lang="en-US" sz="1800">
            <a:solidFill>
              <a:schemeClr val="tx1"/>
            </a:solidFill>
            <a:cs typeface="B Titr" panose="00000700000000000000" pitchFamily="2" charset="-78"/>
          </a:endParaRPr>
        </a:p>
      </dgm:t>
    </dgm:pt>
    <dgm:pt modelId="{9E6911AF-F5AC-4B8C-8EC5-226365576CA0}" type="sibTrans" cxnId="{AF2D9490-4664-4C53-9347-3F724D35EB02}">
      <dgm:prSet/>
      <dgm:spPr/>
      <dgm:t>
        <a:bodyPr/>
        <a:lstStyle/>
        <a:p>
          <a:endParaRPr lang="en-US" sz="1800">
            <a:solidFill>
              <a:schemeClr val="tx1"/>
            </a:solidFill>
            <a:cs typeface="B Titr" panose="00000700000000000000" pitchFamily="2" charset="-78"/>
          </a:endParaRPr>
        </a:p>
      </dgm:t>
    </dgm:pt>
    <dgm:pt modelId="{464C92EC-BEAA-4A16-B789-74A906A94858}">
      <dgm:prSet phldrT="[Text]" custT="1"/>
      <dgm:spPr>
        <a:solidFill>
          <a:schemeClr val="accent1">
            <a:lumMod val="50000"/>
          </a:schemeClr>
        </a:solidFill>
      </dgm:spPr>
      <dgm:t>
        <a:bodyPr/>
        <a:lstStyle/>
        <a:p>
          <a:r>
            <a:rPr lang="fa-IR" sz="1800" dirty="0" smtClean="0">
              <a:solidFill>
                <a:schemeClr val="tx1"/>
              </a:solidFill>
              <a:cs typeface="B Titr" panose="00000700000000000000" pitchFamily="2" charset="-78"/>
            </a:rPr>
            <a:t>9- جنگ شناختی</a:t>
          </a:r>
          <a:endParaRPr lang="en-US" sz="1800" dirty="0">
            <a:solidFill>
              <a:schemeClr val="tx1"/>
            </a:solidFill>
            <a:cs typeface="B Titr" panose="00000700000000000000" pitchFamily="2" charset="-78"/>
          </a:endParaRPr>
        </a:p>
      </dgm:t>
    </dgm:pt>
    <dgm:pt modelId="{A706D5F0-54DF-4EEC-BA6A-2D34C19DD76B}" type="parTrans" cxnId="{0F713ACA-817D-47C5-9B40-C4B43A06CAB5}">
      <dgm:prSet/>
      <dgm:spPr/>
      <dgm:t>
        <a:bodyPr/>
        <a:lstStyle/>
        <a:p>
          <a:pPr rtl="1"/>
          <a:endParaRPr lang="fa-IR"/>
        </a:p>
      </dgm:t>
    </dgm:pt>
    <dgm:pt modelId="{33F14EF3-88E5-454F-8BD2-57A48FAB1A7C}" type="sibTrans" cxnId="{0F713ACA-817D-47C5-9B40-C4B43A06CAB5}">
      <dgm:prSet/>
      <dgm:spPr/>
      <dgm:t>
        <a:bodyPr/>
        <a:lstStyle/>
        <a:p>
          <a:pPr rtl="1"/>
          <a:endParaRPr lang="fa-IR"/>
        </a:p>
      </dgm:t>
    </dgm:pt>
    <dgm:pt modelId="{7EA0525F-68C7-4272-86DD-EFA7FDEBBA19}">
      <dgm:prSet phldrT="[Text]" custT="1"/>
      <dgm:spPr>
        <a:solidFill>
          <a:schemeClr val="accent1">
            <a:lumMod val="50000"/>
          </a:schemeClr>
        </a:solidFill>
      </dgm:spPr>
      <dgm:t>
        <a:bodyPr/>
        <a:lstStyle/>
        <a:p>
          <a:r>
            <a:rPr lang="fa-IR" sz="1800" dirty="0" smtClean="0">
              <a:solidFill>
                <a:schemeClr val="tx1"/>
              </a:solidFill>
              <a:cs typeface="B Titr" panose="00000700000000000000" pitchFamily="2" charset="-78"/>
            </a:rPr>
            <a:t>10- جنگ تبلیغاتی و پروپاگاندا</a:t>
          </a:r>
          <a:endParaRPr lang="en-US" sz="1800" dirty="0">
            <a:solidFill>
              <a:schemeClr val="tx1"/>
            </a:solidFill>
            <a:cs typeface="B Titr" panose="00000700000000000000" pitchFamily="2" charset="-78"/>
          </a:endParaRPr>
        </a:p>
      </dgm:t>
    </dgm:pt>
    <dgm:pt modelId="{415553FF-BE17-4790-987B-F24CCA8087B1}" type="parTrans" cxnId="{5D82A9D4-A662-41BD-844E-41AB9AD466F1}">
      <dgm:prSet/>
      <dgm:spPr/>
      <dgm:t>
        <a:bodyPr/>
        <a:lstStyle/>
        <a:p>
          <a:pPr rtl="1"/>
          <a:endParaRPr lang="fa-IR"/>
        </a:p>
      </dgm:t>
    </dgm:pt>
    <dgm:pt modelId="{4C0C44D0-BA66-4048-94A6-51168AD8D11B}" type="sibTrans" cxnId="{5D82A9D4-A662-41BD-844E-41AB9AD466F1}">
      <dgm:prSet/>
      <dgm:spPr/>
      <dgm:t>
        <a:bodyPr/>
        <a:lstStyle/>
        <a:p>
          <a:pPr rtl="1"/>
          <a:endParaRPr lang="fa-IR"/>
        </a:p>
      </dgm:t>
    </dgm:pt>
    <dgm:pt modelId="{FE69BF0E-D259-4744-A617-274FE8BC2B80}" type="pres">
      <dgm:prSet presAssocID="{C1E4DF0F-543B-4C29-8CBB-7278B566E9F3}" presName="linear" presStyleCnt="0">
        <dgm:presLayoutVars>
          <dgm:dir val="rev"/>
          <dgm:animLvl val="lvl"/>
          <dgm:resizeHandles val="exact"/>
        </dgm:presLayoutVars>
      </dgm:prSet>
      <dgm:spPr/>
      <dgm:t>
        <a:bodyPr/>
        <a:lstStyle/>
        <a:p>
          <a:endParaRPr lang="en-US"/>
        </a:p>
      </dgm:t>
    </dgm:pt>
    <dgm:pt modelId="{FF5793FF-2B1D-47E4-AAFA-BE602761BE2E}" type="pres">
      <dgm:prSet presAssocID="{D2F3BA38-0437-4729-8B4C-309B625FC660}" presName="parentLin" presStyleCnt="0"/>
      <dgm:spPr/>
    </dgm:pt>
    <dgm:pt modelId="{59F60982-29DA-4FD4-9755-ECD68919B2B9}" type="pres">
      <dgm:prSet presAssocID="{D2F3BA38-0437-4729-8B4C-309B625FC660}" presName="parentLeftMargin" presStyleLbl="node1" presStyleIdx="0" presStyleCnt="10"/>
      <dgm:spPr/>
      <dgm:t>
        <a:bodyPr/>
        <a:lstStyle/>
        <a:p>
          <a:endParaRPr lang="en-US"/>
        </a:p>
      </dgm:t>
    </dgm:pt>
    <dgm:pt modelId="{E6E31A49-90DF-4ABC-A20C-A1FF9DB63DF4}" type="pres">
      <dgm:prSet presAssocID="{D2F3BA38-0437-4729-8B4C-309B625FC660}" presName="parentText" presStyleLbl="node1" presStyleIdx="0" presStyleCnt="10">
        <dgm:presLayoutVars>
          <dgm:chMax val="0"/>
          <dgm:bulletEnabled val="1"/>
        </dgm:presLayoutVars>
      </dgm:prSet>
      <dgm:spPr/>
      <dgm:t>
        <a:bodyPr/>
        <a:lstStyle/>
        <a:p>
          <a:endParaRPr lang="en-US"/>
        </a:p>
      </dgm:t>
    </dgm:pt>
    <dgm:pt modelId="{6B606875-A27F-4E52-BFCF-19B47BE8112A}" type="pres">
      <dgm:prSet presAssocID="{D2F3BA38-0437-4729-8B4C-309B625FC660}" presName="negativeSpace" presStyleCnt="0"/>
      <dgm:spPr/>
    </dgm:pt>
    <dgm:pt modelId="{A3F2BB00-290B-4738-A773-30A0D4F79520}" type="pres">
      <dgm:prSet presAssocID="{D2F3BA38-0437-4729-8B4C-309B625FC660}" presName="childText" presStyleLbl="conFgAcc1" presStyleIdx="0" presStyleCnt="10">
        <dgm:presLayoutVars>
          <dgm:bulletEnabled val="1"/>
        </dgm:presLayoutVars>
      </dgm:prSet>
      <dgm:spPr/>
    </dgm:pt>
    <dgm:pt modelId="{E0BBCE93-5691-45B3-8182-8EC26EA58D43}" type="pres">
      <dgm:prSet presAssocID="{1C411AC1-6F01-482D-A007-2E8B8293778B}" presName="spaceBetweenRectangles" presStyleCnt="0"/>
      <dgm:spPr/>
    </dgm:pt>
    <dgm:pt modelId="{5B247ED2-DB50-4856-80C0-830B2BC153FB}" type="pres">
      <dgm:prSet presAssocID="{B88CAA55-EDF3-4E8B-A988-572A48E93E2B}" presName="parentLin" presStyleCnt="0"/>
      <dgm:spPr/>
    </dgm:pt>
    <dgm:pt modelId="{67DBE1DD-A726-49C6-80FF-CF363294BD0F}" type="pres">
      <dgm:prSet presAssocID="{B88CAA55-EDF3-4E8B-A988-572A48E93E2B}" presName="parentLeftMargin" presStyleLbl="node1" presStyleIdx="0" presStyleCnt="10"/>
      <dgm:spPr/>
      <dgm:t>
        <a:bodyPr/>
        <a:lstStyle/>
        <a:p>
          <a:endParaRPr lang="en-US"/>
        </a:p>
      </dgm:t>
    </dgm:pt>
    <dgm:pt modelId="{48A1972C-B996-4B2F-B3FC-F3D7EEEA21B5}" type="pres">
      <dgm:prSet presAssocID="{B88CAA55-EDF3-4E8B-A988-572A48E93E2B}" presName="parentText" presStyleLbl="node1" presStyleIdx="1" presStyleCnt="10">
        <dgm:presLayoutVars>
          <dgm:chMax val="0"/>
          <dgm:bulletEnabled val="1"/>
        </dgm:presLayoutVars>
      </dgm:prSet>
      <dgm:spPr/>
      <dgm:t>
        <a:bodyPr/>
        <a:lstStyle/>
        <a:p>
          <a:endParaRPr lang="en-US"/>
        </a:p>
      </dgm:t>
    </dgm:pt>
    <dgm:pt modelId="{477F703B-7589-4BD2-B902-AED26818F40A}" type="pres">
      <dgm:prSet presAssocID="{B88CAA55-EDF3-4E8B-A988-572A48E93E2B}" presName="negativeSpace" presStyleCnt="0"/>
      <dgm:spPr/>
    </dgm:pt>
    <dgm:pt modelId="{6D976E1E-399F-406F-9721-316889DBEBD0}" type="pres">
      <dgm:prSet presAssocID="{B88CAA55-EDF3-4E8B-A988-572A48E93E2B}" presName="childText" presStyleLbl="conFgAcc1" presStyleIdx="1" presStyleCnt="10">
        <dgm:presLayoutVars>
          <dgm:bulletEnabled val="1"/>
        </dgm:presLayoutVars>
      </dgm:prSet>
      <dgm:spPr/>
    </dgm:pt>
    <dgm:pt modelId="{FED6B293-52D9-485D-AD12-729EF7455227}" type="pres">
      <dgm:prSet presAssocID="{429D90A5-0711-45E3-BE39-716AEF4FC62D}" presName="spaceBetweenRectangles" presStyleCnt="0"/>
      <dgm:spPr/>
    </dgm:pt>
    <dgm:pt modelId="{CBC0BE0C-D114-4E2C-9C8E-02EC0A491648}" type="pres">
      <dgm:prSet presAssocID="{6D0C96E6-7D1B-4C8E-AC7E-021EF4B554B7}" presName="parentLin" presStyleCnt="0"/>
      <dgm:spPr/>
    </dgm:pt>
    <dgm:pt modelId="{2E1360AE-C34B-418C-90FF-72D3D154335E}" type="pres">
      <dgm:prSet presAssocID="{6D0C96E6-7D1B-4C8E-AC7E-021EF4B554B7}" presName="parentLeftMargin" presStyleLbl="node1" presStyleIdx="1" presStyleCnt="10"/>
      <dgm:spPr/>
      <dgm:t>
        <a:bodyPr/>
        <a:lstStyle/>
        <a:p>
          <a:endParaRPr lang="en-US"/>
        </a:p>
      </dgm:t>
    </dgm:pt>
    <dgm:pt modelId="{35402AD2-C7CB-4326-9B1D-D841D4B48ADA}" type="pres">
      <dgm:prSet presAssocID="{6D0C96E6-7D1B-4C8E-AC7E-021EF4B554B7}" presName="parentText" presStyleLbl="node1" presStyleIdx="2" presStyleCnt="10">
        <dgm:presLayoutVars>
          <dgm:chMax val="0"/>
          <dgm:bulletEnabled val="1"/>
        </dgm:presLayoutVars>
      </dgm:prSet>
      <dgm:spPr/>
      <dgm:t>
        <a:bodyPr/>
        <a:lstStyle/>
        <a:p>
          <a:endParaRPr lang="en-US"/>
        </a:p>
      </dgm:t>
    </dgm:pt>
    <dgm:pt modelId="{2FFB9646-F043-46D8-9FCA-CC561938A5D2}" type="pres">
      <dgm:prSet presAssocID="{6D0C96E6-7D1B-4C8E-AC7E-021EF4B554B7}" presName="negativeSpace" presStyleCnt="0"/>
      <dgm:spPr/>
    </dgm:pt>
    <dgm:pt modelId="{6EE1FDAD-FA00-4C06-A8BE-73ACC739BE6C}" type="pres">
      <dgm:prSet presAssocID="{6D0C96E6-7D1B-4C8E-AC7E-021EF4B554B7}" presName="childText" presStyleLbl="conFgAcc1" presStyleIdx="2" presStyleCnt="10">
        <dgm:presLayoutVars>
          <dgm:bulletEnabled val="1"/>
        </dgm:presLayoutVars>
      </dgm:prSet>
      <dgm:spPr/>
    </dgm:pt>
    <dgm:pt modelId="{B7043FEF-5602-49E7-9652-614F74A93758}" type="pres">
      <dgm:prSet presAssocID="{31225445-FCBE-425D-B3B9-95848319F2B9}" presName="spaceBetweenRectangles" presStyleCnt="0"/>
      <dgm:spPr/>
    </dgm:pt>
    <dgm:pt modelId="{5EA79252-BBA5-4A7C-A2D2-1DC100CDE8BB}" type="pres">
      <dgm:prSet presAssocID="{D86FA1A4-A0FB-4FD5-A82B-CB3F7803A347}" presName="parentLin" presStyleCnt="0"/>
      <dgm:spPr/>
    </dgm:pt>
    <dgm:pt modelId="{19351F89-5F51-4551-91F6-438064CBFBD5}" type="pres">
      <dgm:prSet presAssocID="{D86FA1A4-A0FB-4FD5-A82B-CB3F7803A347}" presName="parentLeftMargin" presStyleLbl="node1" presStyleIdx="2" presStyleCnt="10"/>
      <dgm:spPr/>
      <dgm:t>
        <a:bodyPr/>
        <a:lstStyle/>
        <a:p>
          <a:endParaRPr lang="en-US"/>
        </a:p>
      </dgm:t>
    </dgm:pt>
    <dgm:pt modelId="{726E3CBE-8478-4D72-BB3E-68733681262E}" type="pres">
      <dgm:prSet presAssocID="{D86FA1A4-A0FB-4FD5-A82B-CB3F7803A347}" presName="parentText" presStyleLbl="node1" presStyleIdx="3" presStyleCnt="10">
        <dgm:presLayoutVars>
          <dgm:chMax val="0"/>
          <dgm:bulletEnabled val="1"/>
        </dgm:presLayoutVars>
      </dgm:prSet>
      <dgm:spPr/>
      <dgm:t>
        <a:bodyPr/>
        <a:lstStyle/>
        <a:p>
          <a:endParaRPr lang="en-US"/>
        </a:p>
      </dgm:t>
    </dgm:pt>
    <dgm:pt modelId="{520BF187-92C5-4754-82C0-F88EB464DC20}" type="pres">
      <dgm:prSet presAssocID="{D86FA1A4-A0FB-4FD5-A82B-CB3F7803A347}" presName="negativeSpace" presStyleCnt="0"/>
      <dgm:spPr/>
    </dgm:pt>
    <dgm:pt modelId="{5AA63C28-7326-47BA-BBE0-EA63EEFA0A19}" type="pres">
      <dgm:prSet presAssocID="{D86FA1A4-A0FB-4FD5-A82B-CB3F7803A347}" presName="childText" presStyleLbl="conFgAcc1" presStyleIdx="3" presStyleCnt="10">
        <dgm:presLayoutVars>
          <dgm:bulletEnabled val="1"/>
        </dgm:presLayoutVars>
      </dgm:prSet>
      <dgm:spPr/>
    </dgm:pt>
    <dgm:pt modelId="{4233CB1B-6FAF-4A8F-A47B-E02631C32D42}" type="pres">
      <dgm:prSet presAssocID="{2BA61C75-D3AF-4E04-9B43-6C1556E1DF3B}" presName="spaceBetweenRectangles" presStyleCnt="0"/>
      <dgm:spPr/>
    </dgm:pt>
    <dgm:pt modelId="{8D822A0C-84CC-4C82-B741-75AF78F70BC9}" type="pres">
      <dgm:prSet presAssocID="{E0E9BDE1-B8E5-40AC-84CB-81F87AB283E4}" presName="parentLin" presStyleCnt="0"/>
      <dgm:spPr/>
    </dgm:pt>
    <dgm:pt modelId="{59F071E4-5999-4F4F-89D5-82662498CCAB}" type="pres">
      <dgm:prSet presAssocID="{E0E9BDE1-B8E5-40AC-84CB-81F87AB283E4}" presName="parentLeftMargin" presStyleLbl="node1" presStyleIdx="3" presStyleCnt="10"/>
      <dgm:spPr/>
      <dgm:t>
        <a:bodyPr/>
        <a:lstStyle/>
        <a:p>
          <a:endParaRPr lang="en-US"/>
        </a:p>
      </dgm:t>
    </dgm:pt>
    <dgm:pt modelId="{F930CB17-20DF-4A72-8B9D-8A455C0351DA}" type="pres">
      <dgm:prSet presAssocID="{E0E9BDE1-B8E5-40AC-84CB-81F87AB283E4}" presName="parentText" presStyleLbl="node1" presStyleIdx="4" presStyleCnt="10">
        <dgm:presLayoutVars>
          <dgm:chMax val="0"/>
          <dgm:bulletEnabled val="1"/>
        </dgm:presLayoutVars>
      </dgm:prSet>
      <dgm:spPr/>
      <dgm:t>
        <a:bodyPr/>
        <a:lstStyle/>
        <a:p>
          <a:endParaRPr lang="en-US"/>
        </a:p>
      </dgm:t>
    </dgm:pt>
    <dgm:pt modelId="{03E744D3-EF80-4FF0-8A53-242113BEF2DC}" type="pres">
      <dgm:prSet presAssocID="{E0E9BDE1-B8E5-40AC-84CB-81F87AB283E4}" presName="negativeSpace" presStyleCnt="0"/>
      <dgm:spPr/>
    </dgm:pt>
    <dgm:pt modelId="{342F0576-EC60-4DF0-A716-C13651060B51}" type="pres">
      <dgm:prSet presAssocID="{E0E9BDE1-B8E5-40AC-84CB-81F87AB283E4}" presName="childText" presStyleLbl="conFgAcc1" presStyleIdx="4" presStyleCnt="10">
        <dgm:presLayoutVars>
          <dgm:bulletEnabled val="1"/>
        </dgm:presLayoutVars>
      </dgm:prSet>
      <dgm:spPr/>
    </dgm:pt>
    <dgm:pt modelId="{9927C932-ABFC-43B1-883B-03BEDEDA3290}" type="pres">
      <dgm:prSet presAssocID="{4FFBA2F6-F57D-45CB-99F3-27B858A2C5B4}" presName="spaceBetweenRectangles" presStyleCnt="0"/>
      <dgm:spPr/>
    </dgm:pt>
    <dgm:pt modelId="{5A8E772B-A860-473E-879D-85ACDCFBBFFC}" type="pres">
      <dgm:prSet presAssocID="{3B233852-ACC0-4CA1-9E60-87E5F92B513D}" presName="parentLin" presStyleCnt="0"/>
      <dgm:spPr/>
    </dgm:pt>
    <dgm:pt modelId="{AD93FD8F-BAB1-454D-8EA1-6DF17DC6AC19}" type="pres">
      <dgm:prSet presAssocID="{3B233852-ACC0-4CA1-9E60-87E5F92B513D}" presName="parentLeftMargin" presStyleLbl="node1" presStyleIdx="4" presStyleCnt="10"/>
      <dgm:spPr/>
      <dgm:t>
        <a:bodyPr/>
        <a:lstStyle/>
        <a:p>
          <a:endParaRPr lang="en-US"/>
        </a:p>
      </dgm:t>
    </dgm:pt>
    <dgm:pt modelId="{82432DEC-A42D-4D1A-A4CF-84FE0352874C}" type="pres">
      <dgm:prSet presAssocID="{3B233852-ACC0-4CA1-9E60-87E5F92B513D}" presName="parentText" presStyleLbl="node1" presStyleIdx="5" presStyleCnt="10">
        <dgm:presLayoutVars>
          <dgm:chMax val="0"/>
          <dgm:bulletEnabled val="1"/>
        </dgm:presLayoutVars>
      </dgm:prSet>
      <dgm:spPr/>
      <dgm:t>
        <a:bodyPr/>
        <a:lstStyle/>
        <a:p>
          <a:endParaRPr lang="en-US"/>
        </a:p>
      </dgm:t>
    </dgm:pt>
    <dgm:pt modelId="{DB4350F2-E245-4FFA-91A3-70D7B0E5E591}" type="pres">
      <dgm:prSet presAssocID="{3B233852-ACC0-4CA1-9E60-87E5F92B513D}" presName="negativeSpace" presStyleCnt="0"/>
      <dgm:spPr/>
    </dgm:pt>
    <dgm:pt modelId="{02FBEE15-6F03-45A2-B813-5DD512151FA3}" type="pres">
      <dgm:prSet presAssocID="{3B233852-ACC0-4CA1-9E60-87E5F92B513D}" presName="childText" presStyleLbl="conFgAcc1" presStyleIdx="5" presStyleCnt="10">
        <dgm:presLayoutVars>
          <dgm:bulletEnabled val="1"/>
        </dgm:presLayoutVars>
      </dgm:prSet>
      <dgm:spPr/>
    </dgm:pt>
    <dgm:pt modelId="{60EC62BF-AC45-4C64-9B5D-A5148C30F197}" type="pres">
      <dgm:prSet presAssocID="{9E6911AF-F5AC-4B8C-8EC5-226365576CA0}" presName="spaceBetweenRectangles" presStyleCnt="0"/>
      <dgm:spPr/>
    </dgm:pt>
    <dgm:pt modelId="{2FA9884C-D019-4CBA-9ED2-61AF800EAB74}" type="pres">
      <dgm:prSet presAssocID="{3830027A-2D39-4E9A-916F-2ACEA7111015}" presName="parentLin" presStyleCnt="0"/>
      <dgm:spPr/>
    </dgm:pt>
    <dgm:pt modelId="{692B3EEE-3BCD-420E-92E2-DD7D38C54E83}" type="pres">
      <dgm:prSet presAssocID="{3830027A-2D39-4E9A-916F-2ACEA7111015}" presName="parentLeftMargin" presStyleLbl="node1" presStyleIdx="5" presStyleCnt="10"/>
      <dgm:spPr/>
      <dgm:t>
        <a:bodyPr/>
        <a:lstStyle/>
        <a:p>
          <a:endParaRPr lang="en-US"/>
        </a:p>
      </dgm:t>
    </dgm:pt>
    <dgm:pt modelId="{E1312B06-BD2B-4857-B57B-671D84D0A79E}" type="pres">
      <dgm:prSet presAssocID="{3830027A-2D39-4E9A-916F-2ACEA7111015}" presName="parentText" presStyleLbl="node1" presStyleIdx="6" presStyleCnt="10">
        <dgm:presLayoutVars>
          <dgm:chMax val="0"/>
          <dgm:bulletEnabled val="1"/>
        </dgm:presLayoutVars>
      </dgm:prSet>
      <dgm:spPr/>
      <dgm:t>
        <a:bodyPr/>
        <a:lstStyle/>
        <a:p>
          <a:endParaRPr lang="en-US"/>
        </a:p>
      </dgm:t>
    </dgm:pt>
    <dgm:pt modelId="{7EB5D0A0-86E9-423B-9B0A-1C3317335F0E}" type="pres">
      <dgm:prSet presAssocID="{3830027A-2D39-4E9A-916F-2ACEA7111015}" presName="negativeSpace" presStyleCnt="0"/>
      <dgm:spPr/>
    </dgm:pt>
    <dgm:pt modelId="{5DACA2AF-A27E-4998-A451-F54514C9AB8C}" type="pres">
      <dgm:prSet presAssocID="{3830027A-2D39-4E9A-916F-2ACEA7111015}" presName="childText" presStyleLbl="conFgAcc1" presStyleIdx="6" presStyleCnt="10">
        <dgm:presLayoutVars>
          <dgm:bulletEnabled val="1"/>
        </dgm:presLayoutVars>
      </dgm:prSet>
      <dgm:spPr/>
    </dgm:pt>
    <dgm:pt modelId="{0DA4756C-9EAC-4E78-A318-B6C769D26622}" type="pres">
      <dgm:prSet presAssocID="{4397667D-4AB7-4BB8-AAC3-F017BF2BB6B4}" presName="spaceBetweenRectangles" presStyleCnt="0"/>
      <dgm:spPr/>
    </dgm:pt>
    <dgm:pt modelId="{5ABA26E5-92A2-4DC2-B0A7-1B3115CC4356}" type="pres">
      <dgm:prSet presAssocID="{1287E393-FFB1-4D95-B6B7-AA4E9779AA09}" presName="parentLin" presStyleCnt="0"/>
      <dgm:spPr/>
    </dgm:pt>
    <dgm:pt modelId="{A1AE9F2A-FB15-4A94-8D4B-6F025BF2AC28}" type="pres">
      <dgm:prSet presAssocID="{1287E393-FFB1-4D95-B6B7-AA4E9779AA09}" presName="parentLeftMargin" presStyleLbl="node1" presStyleIdx="6" presStyleCnt="10"/>
      <dgm:spPr/>
      <dgm:t>
        <a:bodyPr/>
        <a:lstStyle/>
        <a:p>
          <a:endParaRPr lang="en-US"/>
        </a:p>
      </dgm:t>
    </dgm:pt>
    <dgm:pt modelId="{E62F6D78-0492-4555-B3C6-7723D4F3E8E1}" type="pres">
      <dgm:prSet presAssocID="{1287E393-FFB1-4D95-B6B7-AA4E9779AA09}" presName="parentText" presStyleLbl="node1" presStyleIdx="7" presStyleCnt="10">
        <dgm:presLayoutVars>
          <dgm:chMax val="0"/>
          <dgm:bulletEnabled val="1"/>
        </dgm:presLayoutVars>
      </dgm:prSet>
      <dgm:spPr/>
      <dgm:t>
        <a:bodyPr/>
        <a:lstStyle/>
        <a:p>
          <a:endParaRPr lang="en-US"/>
        </a:p>
      </dgm:t>
    </dgm:pt>
    <dgm:pt modelId="{18F83E2E-A4E6-4B10-99BE-C219811C3D81}" type="pres">
      <dgm:prSet presAssocID="{1287E393-FFB1-4D95-B6B7-AA4E9779AA09}" presName="negativeSpace" presStyleCnt="0"/>
      <dgm:spPr/>
    </dgm:pt>
    <dgm:pt modelId="{32DA45E6-B3FF-49CA-8B45-14A09B298FDD}" type="pres">
      <dgm:prSet presAssocID="{1287E393-FFB1-4D95-B6B7-AA4E9779AA09}" presName="childText" presStyleLbl="conFgAcc1" presStyleIdx="7" presStyleCnt="10">
        <dgm:presLayoutVars>
          <dgm:bulletEnabled val="1"/>
        </dgm:presLayoutVars>
      </dgm:prSet>
      <dgm:spPr/>
    </dgm:pt>
    <dgm:pt modelId="{3889A3AD-5650-40B8-B32A-6905CFB9CF4A}" type="pres">
      <dgm:prSet presAssocID="{FF761714-6B9C-494D-B187-D6D804BDBCFA}" presName="spaceBetweenRectangles" presStyleCnt="0"/>
      <dgm:spPr/>
    </dgm:pt>
    <dgm:pt modelId="{ED13F205-2B87-42BF-A0F1-BAF99067B639}" type="pres">
      <dgm:prSet presAssocID="{464C92EC-BEAA-4A16-B789-74A906A94858}" presName="parentLin" presStyleCnt="0"/>
      <dgm:spPr/>
    </dgm:pt>
    <dgm:pt modelId="{65C7A45F-C957-454F-8875-9DEE652994B3}" type="pres">
      <dgm:prSet presAssocID="{464C92EC-BEAA-4A16-B789-74A906A94858}" presName="parentLeftMargin" presStyleLbl="node1" presStyleIdx="7" presStyleCnt="10"/>
      <dgm:spPr/>
      <dgm:t>
        <a:bodyPr/>
        <a:lstStyle/>
        <a:p>
          <a:pPr rtl="1"/>
          <a:endParaRPr lang="fa-IR"/>
        </a:p>
      </dgm:t>
    </dgm:pt>
    <dgm:pt modelId="{7788E07F-2784-46AC-9597-32A7FA05CF69}" type="pres">
      <dgm:prSet presAssocID="{464C92EC-BEAA-4A16-B789-74A906A94858}" presName="parentText" presStyleLbl="node1" presStyleIdx="8" presStyleCnt="10">
        <dgm:presLayoutVars>
          <dgm:chMax val="0"/>
          <dgm:bulletEnabled val="1"/>
        </dgm:presLayoutVars>
      </dgm:prSet>
      <dgm:spPr/>
      <dgm:t>
        <a:bodyPr/>
        <a:lstStyle/>
        <a:p>
          <a:pPr rtl="1"/>
          <a:endParaRPr lang="fa-IR"/>
        </a:p>
      </dgm:t>
    </dgm:pt>
    <dgm:pt modelId="{057E4E32-AAD8-4C81-B7E7-D03C542DC2EC}" type="pres">
      <dgm:prSet presAssocID="{464C92EC-BEAA-4A16-B789-74A906A94858}" presName="negativeSpace" presStyleCnt="0"/>
      <dgm:spPr/>
    </dgm:pt>
    <dgm:pt modelId="{7768D077-8117-4AF6-A9EF-F16B93A8DA65}" type="pres">
      <dgm:prSet presAssocID="{464C92EC-BEAA-4A16-B789-74A906A94858}" presName="childText" presStyleLbl="conFgAcc1" presStyleIdx="8" presStyleCnt="10">
        <dgm:presLayoutVars>
          <dgm:bulletEnabled val="1"/>
        </dgm:presLayoutVars>
      </dgm:prSet>
      <dgm:spPr/>
    </dgm:pt>
    <dgm:pt modelId="{85396C85-258C-4771-AC27-AE6CE220925C}" type="pres">
      <dgm:prSet presAssocID="{33F14EF3-88E5-454F-8BD2-57A48FAB1A7C}" presName="spaceBetweenRectangles" presStyleCnt="0"/>
      <dgm:spPr/>
    </dgm:pt>
    <dgm:pt modelId="{9F44B64A-DDA7-4503-B6EA-1BC6F331DF39}" type="pres">
      <dgm:prSet presAssocID="{7EA0525F-68C7-4272-86DD-EFA7FDEBBA19}" presName="parentLin" presStyleCnt="0"/>
      <dgm:spPr/>
    </dgm:pt>
    <dgm:pt modelId="{1C01C028-44BD-4630-8898-5399A1F526A8}" type="pres">
      <dgm:prSet presAssocID="{7EA0525F-68C7-4272-86DD-EFA7FDEBBA19}" presName="parentLeftMargin" presStyleLbl="node1" presStyleIdx="8" presStyleCnt="10"/>
      <dgm:spPr/>
      <dgm:t>
        <a:bodyPr/>
        <a:lstStyle/>
        <a:p>
          <a:pPr rtl="1"/>
          <a:endParaRPr lang="fa-IR"/>
        </a:p>
      </dgm:t>
    </dgm:pt>
    <dgm:pt modelId="{55440F26-FADE-4024-B506-E3054D306C1C}" type="pres">
      <dgm:prSet presAssocID="{7EA0525F-68C7-4272-86DD-EFA7FDEBBA19}" presName="parentText" presStyleLbl="node1" presStyleIdx="9" presStyleCnt="10">
        <dgm:presLayoutVars>
          <dgm:chMax val="0"/>
          <dgm:bulletEnabled val="1"/>
        </dgm:presLayoutVars>
      </dgm:prSet>
      <dgm:spPr/>
      <dgm:t>
        <a:bodyPr/>
        <a:lstStyle/>
        <a:p>
          <a:pPr rtl="1"/>
          <a:endParaRPr lang="fa-IR"/>
        </a:p>
      </dgm:t>
    </dgm:pt>
    <dgm:pt modelId="{D4107A72-54B7-4375-AEBA-4AC3A51A86D1}" type="pres">
      <dgm:prSet presAssocID="{7EA0525F-68C7-4272-86DD-EFA7FDEBBA19}" presName="negativeSpace" presStyleCnt="0"/>
      <dgm:spPr/>
    </dgm:pt>
    <dgm:pt modelId="{D1EF1F4B-5357-48C5-BBFD-B3939A37BD61}" type="pres">
      <dgm:prSet presAssocID="{7EA0525F-68C7-4272-86DD-EFA7FDEBBA19}" presName="childText" presStyleLbl="conFgAcc1" presStyleIdx="9" presStyleCnt="10">
        <dgm:presLayoutVars>
          <dgm:bulletEnabled val="1"/>
        </dgm:presLayoutVars>
      </dgm:prSet>
      <dgm:spPr/>
    </dgm:pt>
  </dgm:ptLst>
  <dgm:cxnLst>
    <dgm:cxn modelId="{6EB69B80-D1A3-4563-89DF-73AF99D1E051}" type="presOf" srcId="{D86FA1A4-A0FB-4FD5-A82B-CB3F7803A347}" destId="{726E3CBE-8478-4D72-BB3E-68733681262E}" srcOrd="1" destOrd="0" presId="urn:microsoft.com/office/officeart/2005/8/layout/list1"/>
    <dgm:cxn modelId="{C7C5BF4B-E0E4-4B27-9632-39F8C72F7062}" type="presOf" srcId="{E0E9BDE1-B8E5-40AC-84CB-81F87AB283E4}" destId="{F930CB17-20DF-4A72-8B9D-8A455C0351DA}" srcOrd="1" destOrd="0" presId="urn:microsoft.com/office/officeart/2005/8/layout/list1"/>
    <dgm:cxn modelId="{4ED40E4F-CA7C-4260-A0EC-4CA858D53B63}" type="presOf" srcId="{1287E393-FFB1-4D95-B6B7-AA4E9779AA09}" destId="{A1AE9F2A-FB15-4A94-8D4B-6F025BF2AC28}" srcOrd="0" destOrd="0" presId="urn:microsoft.com/office/officeart/2005/8/layout/list1"/>
    <dgm:cxn modelId="{AF2D9490-4664-4C53-9347-3F724D35EB02}" srcId="{C1E4DF0F-543B-4C29-8CBB-7278B566E9F3}" destId="{3B233852-ACC0-4CA1-9E60-87E5F92B513D}" srcOrd="5" destOrd="0" parTransId="{B8002F12-EFE4-48BF-9467-21BDED606365}" sibTransId="{9E6911AF-F5AC-4B8C-8EC5-226365576CA0}"/>
    <dgm:cxn modelId="{2324B3E8-FD24-4971-905B-C67B648E005E}" type="presOf" srcId="{464C92EC-BEAA-4A16-B789-74A906A94858}" destId="{7788E07F-2784-46AC-9597-32A7FA05CF69}" srcOrd="1" destOrd="0" presId="urn:microsoft.com/office/officeart/2005/8/layout/list1"/>
    <dgm:cxn modelId="{AAEAF3A4-6123-459C-BBC6-000CC02FC32C}" type="presOf" srcId="{464C92EC-BEAA-4A16-B789-74A906A94858}" destId="{65C7A45F-C957-454F-8875-9DEE652994B3}" srcOrd="0" destOrd="0" presId="urn:microsoft.com/office/officeart/2005/8/layout/list1"/>
    <dgm:cxn modelId="{9C68F21F-C3C5-41AF-8B33-1C6EC0B8756B}" type="presOf" srcId="{B88CAA55-EDF3-4E8B-A988-572A48E93E2B}" destId="{48A1972C-B996-4B2F-B3FC-F3D7EEEA21B5}" srcOrd="1" destOrd="0" presId="urn:microsoft.com/office/officeart/2005/8/layout/list1"/>
    <dgm:cxn modelId="{B2A5E20B-5AA8-4295-94A5-1B2B5311BC97}" srcId="{C1E4DF0F-543B-4C29-8CBB-7278B566E9F3}" destId="{1287E393-FFB1-4D95-B6B7-AA4E9779AA09}" srcOrd="7" destOrd="0" parTransId="{0A36BD1A-9739-40DB-8FCD-E0D3D5E64E2E}" sibTransId="{FF761714-6B9C-494D-B187-D6D804BDBCFA}"/>
    <dgm:cxn modelId="{0F713ACA-817D-47C5-9B40-C4B43A06CAB5}" srcId="{C1E4DF0F-543B-4C29-8CBB-7278B566E9F3}" destId="{464C92EC-BEAA-4A16-B789-74A906A94858}" srcOrd="8" destOrd="0" parTransId="{A706D5F0-54DF-4EEC-BA6A-2D34C19DD76B}" sibTransId="{33F14EF3-88E5-454F-8BD2-57A48FAB1A7C}"/>
    <dgm:cxn modelId="{BD7726ED-1EA7-4319-AC91-1876397E4359}" type="presOf" srcId="{B88CAA55-EDF3-4E8B-A988-572A48E93E2B}" destId="{67DBE1DD-A726-49C6-80FF-CF363294BD0F}" srcOrd="0" destOrd="0" presId="urn:microsoft.com/office/officeart/2005/8/layout/list1"/>
    <dgm:cxn modelId="{D37E805C-6C06-4933-97B1-C3A9D704B9A6}" type="presOf" srcId="{7EA0525F-68C7-4272-86DD-EFA7FDEBBA19}" destId="{55440F26-FADE-4024-B506-E3054D306C1C}" srcOrd="1" destOrd="0" presId="urn:microsoft.com/office/officeart/2005/8/layout/list1"/>
    <dgm:cxn modelId="{5D82A9D4-A662-41BD-844E-41AB9AD466F1}" srcId="{C1E4DF0F-543B-4C29-8CBB-7278B566E9F3}" destId="{7EA0525F-68C7-4272-86DD-EFA7FDEBBA19}" srcOrd="9" destOrd="0" parTransId="{415553FF-BE17-4790-987B-F24CCA8087B1}" sibTransId="{4C0C44D0-BA66-4048-94A6-51168AD8D11B}"/>
    <dgm:cxn modelId="{777C832E-903E-4B4D-9619-E27632D3422B}" type="presOf" srcId="{E0E9BDE1-B8E5-40AC-84CB-81F87AB283E4}" destId="{59F071E4-5999-4F4F-89D5-82662498CCAB}" srcOrd="0" destOrd="0" presId="urn:microsoft.com/office/officeart/2005/8/layout/list1"/>
    <dgm:cxn modelId="{E833AFF3-34D9-460C-8FBD-AED85A7066EA}" type="presOf" srcId="{1287E393-FFB1-4D95-B6B7-AA4E9779AA09}" destId="{E62F6D78-0492-4555-B3C6-7723D4F3E8E1}" srcOrd="1" destOrd="0" presId="urn:microsoft.com/office/officeart/2005/8/layout/list1"/>
    <dgm:cxn modelId="{5E643788-BB50-4112-B682-346617473019}" type="presOf" srcId="{3830027A-2D39-4E9A-916F-2ACEA7111015}" destId="{692B3EEE-3BCD-420E-92E2-DD7D38C54E83}" srcOrd="0" destOrd="0" presId="urn:microsoft.com/office/officeart/2005/8/layout/list1"/>
    <dgm:cxn modelId="{EE695D1B-AFB5-4296-B4F5-D3EA7A28BDAD}" srcId="{C1E4DF0F-543B-4C29-8CBB-7278B566E9F3}" destId="{3830027A-2D39-4E9A-916F-2ACEA7111015}" srcOrd="6" destOrd="0" parTransId="{9993BC13-B0B7-4163-A86A-33FDC6587DA4}" sibTransId="{4397667D-4AB7-4BB8-AAC3-F017BF2BB6B4}"/>
    <dgm:cxn modelId="{CC6AC313-12C3-4A01-A8CF-2E96BA04BCFC}" srcId="{C1E4DF0F-543B-4C29-8CBB-7278B566E9F3}" destId="{6D0C96E6-7D1B-4C8E-AC7E-021EF4B554B7}" srcOrd="2" destOrd="0" parTransId="{39B7ADE3-286F-4FA7-995B-734E672B79B7}" sibTransId="{31225445-FCBE-425D-B3B9-95848319F2B9}"/>
    <dgm:cxn modelId="{98FA3E30-7E0F-4F61-88CD-F50D2C2C6325}" type="presOf" srcId="{3830027A-2D39-4E9A-916F-2ACEA7111015}" destId="{E1312B06-BD2B-4857-B57B-671D84D0A79E}" srcOrd="1" destOrd="0" presId="urn:microsoft.com/office/officeart/2005/8/layout/list1"/>
    <dgm:cxn modelId="{F61F72C2-EA4F-47B3-B238-7D96B084B697}" type="presOf" srcId="{6D0C96E6-7D1B-4C8E-AC7E-021EF4B554B7}" destId="{2E1360AE-C34B-418C-90FF-72D3D154335E}" srcOrd="0" destOrd="0" presId="urn:microsoft.com/office/officeart/2005/8/layout/list1"/>
    <dgm:cxn modelId="{BC39DA39-C462-4422-8DE3-3F99B8BD8E90}" type="presOf" srcId="{6D0C96E6-7D1B-4C8E-AC7E-021EF4B554B7}" destId="{35402AD2-C7CB-4326-9B1D-D841D4B48ADA}" srcOrd="1" destOrd="0" presId="urn:microsoft.com/office/officeart/2005/8/layout/list1"/>
    <dgm:cxn modelId="{BE553E09-ABDB-42DA-92E1-5B3992A51B0B}" type="presOf" srcId="{D2F3BA38-0437-4729-8B4C-309B625FC660}" destId="{59F60982-29DA-4FD4-9755-ECD68919B2B9}" srcOrd="0" destOrd="0" presId="urn:microsoft.com/office/officeart/2005/8/layout/list1"/>
    <dgm:cxn modelId="{F29D6851-C13F-4A1C-A776-740A67B9A25D}" type="presOf" srcId="{C1E4DF0F-543B-4C29-8CBB-7278B566E9F3}" destId="{FE69BF0E-D259-4744-A617-274FE8BC2B80}" srcOrd="0" destOrd="0" presId="urn:microsoft.com/office/officeart/2005/8/layout/list1"/>
    <dgm:cxn modelId="{12CBAE67-5650-4899-A01C-B9EB274BD658}" srcId="{C1E4DF0F-543B-4C29-8CBB-7278B566E9F3}" destId="{E0E9BDE1-B8E5-40AC-84CB-81F87AB283E4}" srcOrd="4" destOrd="0" parTransId="{6AF94EB0-7B06-45DF-9FDD-E06B3A3265D0}" sibTransId="{4FFBA2F6-F57D-45CB-99F3-27B858A2C5B4}"/>
    <dgm:cxn modelId="{496543F1-C6CC-44CE-B35C-443408EE85ED}" type="presOf" srcId="{D86FA1A4-A0FB-4FD5-A82B-CB3F7803A347}" destId="{19351F89-5F51-4551-91F6-438064CBFBD5}" srcOrd="0" destOrd="0" presId="urn:microsoft.com/office/officeart/2005/8/layout/list1"/>
    <dgm:cxn modelId="{ED8A0113-35F8-41A5-B394-476400032ECF}" srcId="{C1E4DF0F-543B-4C29-8CBB-7278B566E9F3}" destId="{D2F3BA38-0437-4729-8B4C-309B625FC660}" srcOrd="0" destOrd="0" parTransId="{4A4FF709-8ED8-4744-8EDB-C3FC6CB5B173}" sibTransId="{1C411AC1-6F01-482D-A007-2E8B8293778B}"/>
    <dgm:cxn modelId="{92486F71-4A73-407C-8ECE-21608F30C4C6}" type="presOf" srcId="{3B233852-ACC0-4CA1-9E60-87E5F92B513D}" destId="{AD93FD8F-BAB1-454D-8EA1-6DF17DC6AC19}" srcOrd="0" destOrd="0" presId="urn:microsoft.com/office/officeart/2005/8/layout/list1"/>
    <dgm:cxn modelId="{9F86B52F-FC3F-4831-A858-AE024BD93D75}" type="presOf" srcId="{3B233852-ACC0-4CA1-9E60-87E5F92B513D}" destId="{82432DEC-A42D-4D1A-A4CF-84FE0352874C}" srcOrd="1" destOrd="0" presId="urn:microsoft.com/office/officeart/2005/8/layout/list1"/>
    <dgm:cxn modelId="{E4066929-BA12-470F-9067-BAD2A73ABC68}" srcId="{C1E4DF0F-543B-4C29-8CBB-7278B566E9F3}" destId="{D86FA1A4-A0FB-4FD5-A82B-CB3F7803A347}" srcOrd="3" destOrd="0" parTransId="{DD0933F6-352A-4E0E-A3CD-39E7947BDDDB}" sibTransId="{2BA61C75-D3AF-4E04-9B43-6C1556E1DF3B}"/>
    <dgm:cxn modelId="{43CBEFCE-3CCE-490E-B320-DA7065881374}" type="presOf" srcId="{D2F3BA38-0437-4729-8B4C-309B625FC660}" destId="{E6E31A49-90DF-4ABC-A20C-A1FF9DB63DF4}" srcOrd="1" destOrd="0" presId="urn:microsoft.com/office/officeart/2005/8/layout/list1"/>
    <dgm:cxn modelId="{237685E2-3F3B-4784-9675-F0BCF2636546}" type="presOf" srcId="{7EA0525F-68C7-4272-86DD-EFA7FDEBBA19}" destId="{1C01C028-44BD-4630-8898-5399A1F526A8}" srcOrd="0" destOrd="0" presId="urn:microsoft.com/office/officeart/2005/8/layout/list1"/>
    <dgm:cxn modelId="{0DFBA1DA-7370-4675-B952-AB5469051ABD}" srcId="{C1E4DF0F-543B-4C29-8CBB-7278B566E9F3}" destId="{B88CAA55-EDF3-4E8B-A988-572A48E93E2B}" srcOrd="1" destOrd="0" parTransId="{CEB2946E-4A7D-4014-A9B4-F6FE6B57B99B}" sibTransId="{429D90A5-0711-45E3-BE39-716AEF4FC62D}"/>
    <dgm:cxn modelId="{590C7612-A884-44B8-BD9B-26FB2357A922}" type="presParOf" srcId="{FE69BF0E-D259-4744-A617-274FE8BC2B80}" destId="{FF5793FF-2B1D-47E4-AAFA-BE602761BE2E}" srcOrd="0" destOrd="0" presId="urn:microsoft.com/office/officeart/2005/8/layout/list1"/>
    <dgm:cxn modelId="{428699EC-A76C-43BB-990F-DDDFF0A07795}" type="presParOf" srcId="{FF5793FF-2B1D-47E4-AAFA-BE602761BE2E}" destId="{59F60982-29DA-4FD4-9755-ECD68919B2B9}" srcOrd="0" destOrd="0" presId="urn:microsoft.com/office/officeart/2005/8/layout/list1"/>
    <dgm:cxn modelId="{984B3671-A94D-4F7C-BC8C-D0B9D0EA2537}" type="presParOf" srcId="{FF5793FF-2B1D-47E4-AAFA-BE602761BE2E}" destId="{E6E31A49-90DF-4ABC-A20C-A1FF9DB63DF4}" srcOrd="1" destOrd="0" presId="urn:microsoft.com/office/officeart/2005/8/layout/list1"/>
    <dgm:cxn modelId="{C7048F52-8D41-45DF-8B07-452473537C94}" type="presParOf" srcId="{FE69BF0E-D259-4744-A617-274FE8BC2B80}" destId="{6B606875-A27F-4E52-BFCF-19B47BE8112A}" srcOrd="1" destOrd="0" presId="urn:microsoft.com/office/officeart/2005/8/layout/list1"/>
    <dgm:cxn modelId="{0E0903B4-9CD6-4094-9839-B929F23CF1DB}" type="presParOf" srcId="{FE69BF0E-D259-4744-A617-274FE8BC2B80}" destId="{A3F2BB00-290B-4738-A773-30A0D4F79520}" srcOrd="2" destOrd="0" presId="urn:microsoft.com/office/officeart/2005/8/layout/list1"/>
    <dgm:cxn modelId="{654DCB23-60E3-4D3B-BB74-57A7F8088BD3}" type="presParOf" srcId="{FE69BF0E-D259-4744-A617-274FE8BC2B80}" destId="{E0BBCE93-5691-45B3-8182-8EC26EA58D43}" srcOrd="3" destOrd="0" presId="urn:microsoft.com/office/officeart/2005/8/layout/list1"/>
    <dgm:cxn modelId="{68ECAC7B-3717-4BFE-8FA3-FC4F76B65D3D}" type="presParOf" srcId="{FE69BF0E-D259-4744-A617-274FE8BC2B80}" destId="{5B247ED2-DB50-4856-80C0-830B2BC153FB}" srcOrd="4" destOrd="0" presId="urn:microsoft.com/office/officeart/2005/8/layout/list1"/>
    <dgm:cxn modelId="{1CF31C72-92A8-4BCC-9ECE-6AFA782F5D1D}" type="presParOf" srcId="{5B247ED2-DB50-4856-80C0-830B2BC153FB}" destId="{67DBE1DD-A726-49C6-80FF-CF363294BD0F}" srcOrd="0" destOrd="0" presId="urn:microsoft.com/office/officeart/2005/8/layout/list1"/>
    <dgm:cxn modelId="{ACBA615C-151A-4892-9D91-670E1342F38C}" type="presParOf" srcId="{5B247ED2-DB50-4856-80C0-830B2BC153FB}" destId="{48A1972C-B996-4B2F-B3FC-F3D7EEEA21B5}" srcOrd="1" destOrd="0" presId="urn:microsoft.com/office/officeart/2005/8/layout/list1"/>
    <dgm:cxn modelId="{A3141D7C-D493-4A1A-9D51-C45940610166}" type="presParOf" srcId="{FE69BF0E-D259-4744-A617-274FE8BC2B80}" destId="{477F703B-7589-4BD2-B902-AED26818F40A}" srcOrd="5" destOrd="0" presId="urn:microsoft.com/office/officeart/2005/8/layout/list1"/>
    <dgm:cxn modelId="{88B63708-BE4A-4B97-A897-7EDB0D3BE594}" type="presParOf" srcId="{FE69BF0E-D259-4744-A617-274FE8BC2B80}" destId="{6D976E1E-399F-406F-9721-316889DBEBD0}" srcOrd="6" destOrd="0" presId="urn:microsoft.com/office/officeart/2005/8/layout/list1"/>
    <dgm:cxn modelId="{3950E309-17BA-4125-A0A5-C3F94E46AD25}" type="presParOf" srcId="{FE69BF0E-D259-4744-A617-274FE8BC2B80}" destId="{FED6B293-52D9-485D-AD12-729EF7455227}" srcOrd="7" destOrd="0" presId="urn:microsoft.com/office/officeart/2005/8/layout/list1"/>
    <dgm:cxn modelId="{873F87C1-9D44-49F6-A207-2BD7D6FF579C}" type="presParOf" srcId="{FE69BF0E-D259-4744-A617-274FE8BC2B80}" destId="{CBC0BE0C-D114-4E2C-9C8E-02EC0A491648}" srcOrd="8" destOrd="0" presId="urn:microsoft.com/office/officeart/2005/8/layout/list1"/>
    <dgm:cxn modelId="{0639B0B2-B50B-4EDE-8D72-28C813D8C58F}" type="presParOf" srcId="{CBC0BE0C-D114-4E2C-9C8E-02EC0A491648}" destId="{2E1360AE-C34B-418C-90FF-72D3D154335E}" srcOrd="0" destOrd="0" presId="urn:microsoft.com/office/officeart/2005/8/layout/list1"/>
    <dgm:cxn modelId="{04174354-F790-4D9A-9713-0F284D9B5FA0}" type="presParOf" srcId="{CBC0BE0C-D114-4E2C-9C8E-02EC0A491648}" destId="{35402AD2-C7CB-4326-9B1D-D841D4B48ADA}" srcOrd="1" destOrd="0" presId="urn:microsoft.com/office/officeart/2005/8/layout/list1"/>
    <dgm:cxn modelId="{06141B53-70B0-45E6-B6EB-4DC0A0EFD654}" type="presParOf" srcId="{FE69BF0E-D259-4744-A617-274FE8BC2B80}" destId="{2FFB9646-F043-46D8-9FCA-CC561938A5D2}" srcOrd="9" destOrd="0" presId="urn:microsoft.com/office/officeart/2005/8/layout/list1"/>
    <dgm:cxn modelId="{7DD08AF6-7779-4A14-BE8A-A645E203D2F3}" type="presParOf" srcId="{FE69BF0E-D259-4744-A617-274FE8BC2B80}" destId="{6EE1FDAD-FA00-4C06-A8BE-73ACC739BE6C}" srcOrd="10" destOrd="0" presId="urn:microsoft.com/office/officeart/2005/8/layout/list1"/>
    <dgm:cxn modelId="{A29BD9B6-20DC-481E-A8FD-61298BF5CBD1}" type="presParOf" srcId="{FE69BF0E-D259-4744-A617-274FE8BC2B80}" destId="{B7043FEF-5602-49E7-9652-614F74A93758}" srcOrd="11" destOrd="0" presId="urn:microsoft.com/office/officeart/2005/8/layout/list1"/>
    <dgm:cxn modelId="{4D4369B0-BA26-4CDB-AE46-7ADEB3CC0092}" type="presParOf" srcId="{FE69BF0E-D259-4744-A617-274FE8BC2B80}" destId="{5EA79252-BBA5-4A7C-A2D2-1DC100CDE8BB}" srcOrd="12" destOrd="0" presId="urn:microsoft.com/office/officeart/2005/8/layout/list1"/>
    <dgm:cxn modelId="{8A23EA72-9D6D-42EA-A633-C49040EDB750}" type="presParOf" srcId="{5EA79252-BBA5-4A7C-A2D2-1DC100CDE8BB}" destId="{19351F89-5F51-4551-91F6-438064CBFBD5}" srcOrd="0" destOrd="0" presId="urn:microsoft.com/office/officeart/2005/8/layout/list1"/>
    <dgm:cxn modelId="{E973BA18-8865-4133-8059-BD5975D1AB6D}" type="presParOf" srcId="{5EA79252-BBA5-4A7C-A2D2-1DC100CDE8BB}" destId="{726E3CBE-8478-4D72-BB3E-68733681262E}" srcOrd="1" destOrd="0" presId="urn:microsoft.com/office/officeart/2005/8/layout/list1"/>
    <dgm:cxn modelId="{93C01C75-FFB6-4908-B605-029C3E60B705}" type="presParOf" srcId="{FE69BF0E-D259-4744-A617-274FE8BC2B80}" destId="{520BF187-92C5-4754-82C0-F88EB464DC20}" srcOrd="13" destOrd="0" presId="urn:microsoft.com/office/officeart/2005/8/layout/list1"/>
    <dgm:cxn modelId="{25BB4F95-641A-467A-85AE-B87BD9AE0D43}" type="presParOf" srcId="{FE69BF0E-D259-4744-A617-274FE8BC2B80}" destId="{5AA63C28-7326-47BA-BBE0-EA63EEFA0A19}" srcOrd="14" destOrd="0" presId="urn:microsoft.com/office/officeart/2005/8/layout/list1"/>
    <dgm:cxn modelId="{DD79C74C-BE8F-468F-A96F-B78AAE1380F0}" type="presParOf" srcId="{FE69BF0E-D259-4744-A617-274FE8BC2B80}" destId="{4233CB1B-6FAF-4A8F-A47B-E02631C32D42}" srcOrd="15" destOrd="0" presId="urn:microsoft.com/office/officeart/2005/8/layout/list1"/>
    <dgm:cxn modelId="{061A2E4C-610F-4E31-89BB-61CE5D5971FD}" type="presParOf" srcId="{FE69BF0E-D259-4744-A617-274FE8BC2B80}" destId="{8D822A0C-84CC-4C82-B741-75AF78F70BC9}" srcOrd="16" destOrd="0" presId="urn:microsoft.com/office/officeart/2005/8/layout/list1"/>
    <dgm:cxn modelId="{05C9F0D8-39C3-4127-80AB-AAFF56EC4522}" type="presParOf" srcId="{8D822A0C-84CC-4C82-B741-75AF78F70BC9}" destId="{59F071E4-5999-4F4F-89D5-82662498CCAB}" srcOrd="0" destOrd="0" presId="urn:microsoft.com/office/officeart/2005/8/layout/list1"/>
    <dgm:cxn modelId="{D814BF2B-6A97-4CA6-B53E-6CF4C459EAA6}" type="presParOf" srcId="{8D822A0C-84CC-4C82-B741-75AF78F70BC9}" destId="{F930CB17-20DF-4A72-8B9D-8A455C0351DA}" srcOrd="1" destOrd="0" presId="urn:microsoft.com/office/officeart/2005/8/layout/list1"/>
    <dgm:cxn modelId="{E636907E-4748-46FA-8673-12CC68504043}" type="presParOf" srcId="{FE69BF0E-D259-4744-A617-274FE8BC2B80}" destId="{03E744D3-EF80-4FF0-8A53-242113BEF2DC}" srcOrd="17" destOrd="0" presId="urn:microsoft.com/office/officeart/2005/8/layout/list1"/>
    <dgm:cxn modelId="{C9A807FC-FA53-4D85-B3BF-8731494CA677}" type="presParOf" srcId="{FE69BF0E-D259-4744-A617-274FE8BC2B80}" destId="{342F0576-EC60-4DF0-A716-C13651060B51}" srcOrd="18" destOrd="0" presId="urn:microsoft.com/office/officeart/2005/8/layout/list1"/>
    <dgm:cxn modelId="{C9F26D85-162E-4A91-BA34-EECDD28E24AC}" type="presParOf" srcId="{FE69BF0E-D259-4744-A617-274FE8BC2B80}" destId="{9927C932-ABFC-43B1-883B-03BEDEDA3290}" srcOrd="19" destOrd="0" presId="urn:microsoft.com/office/officeart/2005/8/layout/list1"/>
    <dgm:cxn modelId="{EC2BCAA3-6B00-41ED-8F78-4F0F9CA7A884}" type="presParOf" srcId="{FE69BF0E-D259-4744-A617-274FE8BC2B80}" destId="{5A8E772B-A860-473E-879D-85ACDCFBBFFC}" srcOrd="20" destOrd="0" presId="urn:microsoft.com/office/officeart/2005/8/layout/list1"/>
    <dgm:cxn modelId="{0584FB8A-91AF-42C2-B016-DE1F52D93A3C}" type="presParOf" srcId="{5A8E772B-A860-473E-879D-85ACDCFBBFFC}" destId="{AD93FD8F-BAB1-454D-8EA1-6DF17DC6AC19}" srcOrd="0" destOrd="0" presId="urn:microsoft.com/office/officeart/2005/8/layout/list1"/>
    <dgm:cxn modelId="{ED1D6D7C-79D6-4034-B7C9-D0EC1A463F0F}" type="presParOf" srcId="{5A8E772B-A860-473E-879D-85ACDCFBBFFC}" destId="{82432DEC-A42D-4D1A-A4CF-84FE0352874C}" srcOrd="1" destOrd="0" presId="urn:microsoft.com/office/officeart/2005/8/layout/list1"/>
    <dgm:cxn modelId="{8483CB53-0831-4A29-9507-B6798EE80116}" type="presParOf" srcId="{FE69BF0E-D259-4744-A617-274FE8BC2B80}" destId="{DB4350F2-E245-4FFA-91A3-70D7B0E5E591}" srcOrd="21" destOrd="0" presId="urn:microsoft.com/office/officeart/2005/8/layout/list1"/>
    <dgm:cxn modelId="{73DA44AC-C86F-4FFD-A7F1-F50D5D6E44E6}" type="presParOf" srcId="{FE69BF0E-D259-4744-A617-274FE8BC2B80}" destId="{02FBEE15-6F03-45A2-B813-5DD512151FA3}" srcOrd="22" destOrd="0" presId="urn:microsoft.com/office/officeart/2005/8/layout/list1"/>
    <dgm:cxn modelId="{9301A43B-8726-4579-B7D9-AF8376E4067B}" type="presParOf" srcId="{FE69BF0E-D259-4744-A617-274FE8BC2B80}" destId="{60EC62BF-AC45-4C64-9B5D-A5148C30F197}" srcOrd="23" destOrd="0" presId="urn:microsoft.com/office/officeart/2005/8/layout/list1"/>
    <dgm:cxn modelId="{002EEC71-3F1C-4B68-9F6A-A0DB25F5915D}" type="presParOf" srcId="{FE69BF0E-D259-4744-A617-274FE8BC2B80}" destId="{2FA9884C-D019-4CBA-9ED2-61AF800EAB74}" srcOrd="24" destOrd="0" presId="urn:microsoft.com/office/officeart/2005/8/layout/list1"/>
    <dgm:cxn modelId="{852A49CB-D4C1-4BC0-87D1-CE881D78FF44}" type="presParOf" srcId="{2FA9884C-D019-4CBA-9ED2-61AF800EAB74}" destId="{692B3EEE-3BCD-420E-92E2-DD7D38C54E83}" srcOrd="0" destOrd="0" presId="urn:microsoft.com/office/officeart/2005/8/layout/list1"/>
    <dgm:cxn modelId="{0F2ED89B-7865-4284-9C08-511537CC1881}" type="presParOf" srcId="{2FA9884C-D019-4CBA-9ED2-61AF800EAB74}" destId="{E1312B06-BD2B-4857-B57B-671D84D0A79E}" srcOrd="1" destOrd="0" presId="urn:microsoft.com/office/officeart/2005/8/layout/list1"/>
    <dgm:cxn modelId="{2E26C87A-6090-4CAB-82D0-270177F54EC6}" type="presParOf" srcId="{FE69BF0E-D259-4744-A617-274FE8BC2B80}" destId="{7EB5D0A0-86E9-423B-9B0A-1C3317335F0E}" srcOrd="25" destOrd="0" presId="urn:microsoft.com/office/officeart/2005/8/layout/list1"/>
    <dgm:cxn modelId="{BF349DB3-F45D-4B6B-9264-5A0DBE1BF691}" type="presParOf" srcId="{FE69BF0E-D259-4744-A617-274FE8BC2B80}" destId="{5DACA2AF-A27E-4998-A451-F54514C9AB8C}" srcOrd="26" destOrd="0" presId="urn:microsoft.com/office/officeart/2005/8/layout/list1"/>
    <dgm:cxn modelId="{AF15B47F-08AD-48D9-8ED7-3171EFB9A193}" type="presParOf" srcId="{FE69BF0E-D259-4744-A617-274FE8BC2B80}" destId="{0DA4756C-9EAC-4E78-A318-B6C769D26622}" srcOrd="27" destOrd="0" presId="urn:microsoft.com/office/officeart/2005/8/layout/list1"/>
    <dgm:cxn modelId="{17398F1A-4CD6-4A57-8BFD-CC3925CF636A}" type="presParOf" srcId="{FE69BF0E-D259-4744-A617-274FE8BC2B80}" destId="{5ABA26E5-92A2-4DC2-B0A7-1B3115CC4356}" srcOrd="28" destOrd="0" presId="urn:microsoft.com/office/officeart/2005/8/layout/list1"/>
    <dgm:cxn modelId="{C92CBCC2-F289-47D4-9295-20D206846B73}" type="presParOf" srcId="{5ABA26E5-92A2-4DC2-B0A7-1B3115CC4356}" destId="{A1AE9F2A-FB15-4A94-8D4B-6F025BF2AC28}" srcOrd="0" destOrd="0" presId="urn:microsoft.com/office/officeart/2005/8/layout/list1"/>
    <dgm:cxn modelId="{511EBBE4-A263-484D-B65E-16F948BDB601}" type="presParOf" srcId="{5ABA26E5-92A2-4DC2-B0A7-1B3115CC4356}" destId="{E62F6D78-0492-4555-B3C6-7723D4F3E8E1}" srcOrd="1" destOrd="0" presId="urn:microsoft.com/office/officeart/2005/8/layout/list1"/>
    <dgm:cxn modelId="{6CCDF60D-9406-4004-A33D-7257A4A99CA1}" type="presParOf" srcId="{FE69BF0E-D259-4744-A617-274FE8BC2B80}" destId="{18F83E2E-A4E6-4B10-99BE-C219811C3D81}" srcOrd="29" destOrd="0" presId="urn:microsoft.com/office/officeart/2005/8/layout/list1"/>
    <dgm:cxn modelId="{79883653-4686-40F9-B93E-3608634F7882}" type="presParOf" srcId="{FE69BF0E-D259-4744-A617-274FE8BC2B80}" destId="{32DA45E6-B3FF-49CA-8B45-14A09B298FDD}" srcOrd="30" destOrd="0" presId="urn:microsoft.com/office/officeart/2005/8/layout/list1"/>
    <dgm:cxn modelId="{7C516075-F127-45C4-8A29-037737A18D11}" type="presParOf" srcId="{FE69BF0E-D259-4744-A617-274FE8BC2B80}" destId="{3889A3AD-5650-40B8-B32A-6905CFB9CF4A}" srcOrd="31" destOrd="0" presId="urn:microsoft.com/office/officeart/2005/8/layout/list1"/>
    <dgm:cxn modelId="{41AA0DA4-21D0-4649-9FDF-41E231B5A84C}" type="presParOf" srcId="{FE69BF0E-D259-4744-A617-274FE8BC2B80}" destId="{ED13F205-2B87-42BF-A0F1-BAF99067B639}" srcOrd="32" destOrd="0" presId="urn:microsoft.com/office/officeart/2005/8/layout/list1"/>
    <dgm:cxn modelId="{0DB5DCAE-697D-4990-9FC7-D67B66276FD1}" type="presParOf" srcId="{ED13F205-2B87-42BF-A0F1-BAF99067B639}" destId="{65C7A45F-C957-454F-8875-9DEE652994B3}" srcOrd="0" destOrd="0" presId="urn:microsoft.com/office/officeart/2005/8/layout/list1"/>
    <dgm:cxn modelId="{4D4529BF-3A0F-4ED9-9FD9-843CEEA7CC49}" type="presParOf" srcId="{ED13F205-2B87-42BF-A0F1-BAF99067B639}" destId="{7788E07F-2784-46AC-9597-32A7FA05CF69}" srcOrd="1" destOrd="0" presId="urn:microsoft.com/office/officeart/2005/8/layout/list1"/>
    <dgm:cxn modelId="{07EAE1F1-3CA1-4417-BC99-E02F30ECECD8}" type="presParOf" srcId="{FE69BF0E-D259-4744-A617-274FE8BC2B80}" destId="{057E4E32-AAD8-4C81-B7E7-D03C542DC2EC}" srcOrd="33" destOrd="0" presId="urn:microsoft.com/office/officeart/2005/8/layout/list1"/>
    <dgm:cxn modelId="{5ED0AF3D-4316-443A-861E-92EF3B97FC5D}" type="presParOf" srcId="{FE69BF0E-D259-4744-A617-274FE8BC2B80}" destId="{7768D077-8117-4AF6-A9EF-F16B93A8DA65}" srcOrd="34" destOrd="0" presId="urn:microsoft.com/office/officeart/2005/8/layout/list1"/>
    <dgm:cxn modelId="{FD164AB8-E676-4050-A6F4-42007328DBAA}" type="presParOf" srcId="{FE69BF0E-D259-4744-A617-274FE8BC2B80}" destId="{85396C85-258C-4771-AC27-AE6CE220925C}" srcOrd="35" destOrd="0" presId="urn:microsoft.com/office/officeart/2005/8/layout/list1"/>
    <dgm:cxn modelId="{A38B403B-FC9A-493D-AF61-91D7196A6DA0}" type="presParOf" srcId="{FE69BF0E-D259-4744-A617-274FE8BC2B80}" destId="{9F44B64A-DDA7-4503-B6EA-1BC6F331DF39}" srcOrd="36" destOrd="0" presId="urn:microsoft.com/office/officeart/2005/8/layout/list1"/>
    <dgm:cxn modelId="{0F65DB7C-2BE4-4448-9EC8-E04C2E12F0DA}" type="presParOf" srcId="{9F44B64A-DDA7-4503-B6EA-1BC6F331DF39}" destId="{1C01C028-44BD-4630-8898-5399A1F526A8}" srcOrd="0" destOrd="0" presId="urn:microsoft.com/office/officeart/2005/8/layout/list1"/>
    <dgm:cxn modelId="{4299CA94-BD08-49C8-B58C-CD0A987C9AFE}" type="presParOf" srcId="{9F44B64A-DDA7-4503-B6EA-1BC6F331DF39}" destId="{55440F26-FADE-4024-B506-E3054D306C1C}" srcOrd="1" destOrd="0" presId="urn:microsoft.com/office/officeart/2005/8/layout/list1"/>
    <dgm:cxn modelId="{CD1E323B-C177-405A-A5CE-A9B5837C56A4}" type="presParOf" srcId="{FE69BF0E-D259-4744-A617-274FE8BC2B80}" destId="{D4107A72-54B7-4375-AEBA-4AC3A51A86D1}" srcOrd="37" destOrd="0" presId="urn:microsoft.com/office/officeart/2005/8/layout/list1"/>
    <dgm:cxn modelId="{7690CAD4-D89B-4A55-A04B-70035B2234F4}" type="presParOf" srcId="{FE69BF0E-D259-4744-A617-274FE8BC2B80}" destId="{D1EF1F4B-5357-48C5-BBFD-B3939A37BD61}" srcOrd="3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12524C-2019-4101-9394-C7E671FED509}"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48A36B69-C0F4-484A-A8CD-A0246DDD46DD}">
      <dgm:prSet phldrT="[Text]" custT="1"/>
      <dgm:spPr>
        <a:solidFill>
          <a:srgbClr val="002060"/>
        </a:solidFill>
      </dgm:spPr>
      <dgm:t>
        <a:bodyPr/>
        <a:lstStyle/>
        <a:p>
          <a:pPr algn="r"/>
          <a:r>
            <a:rPr lang="fa-IR" sz="1600" dirty="0" smtClean="0">
              <a:cs typeface="B Titr" panose="00000700000000000000" pitchFamily="2" charset="-78"/>
            </a:rPr>
            <a:t>1- تبدیل سفارت به لانه جاسوسی</a:t>
          </a:r>
          <a:endParaRPr lang="en-US" sz="1600" dirty="0">
            <a:cs typeface="B Titr" panose="00000700000000000000" pitchFamily="2" charset="-78"/>
          </a:endParaRPr>
        </a:p>
      </dgm:t>
    </dgm:pt>
    <dgm:pt modelId="{E2DDF32D-B2B9-4A45-9A1B-94BCCE0B4012}" type="parTrans" cxnId="{F90A7A55-86BC-404F-9049-111D554DEFEE}">
      <dgm:prSet/>
      <dgm:spPr/>
      <dgm:t>
        <a:bodyPr/>
        <a:lstStyle/>
        <a:p>
          <a:endParaRPr lang="en-US" sz="1600">
            <a:cs typeface="B Titr" panose="00000700000000000000" pitchFamily="2" charset="-78"/>
          </a:endParaRPr>
        </a:p>
      </dgm:t>
    </dgm:pt>
    <dgm:pt modelId="{2177DEAD-F29C-40CD-B378-4A9E5AEE3F72}" type="sibTrans" cxnId="{F90A7A55-86BC-404F-9049-111D554DEFEE}">
      <dgm:prSet/>
      <dgm:spPr/>
      <dgm:t>
        <a:bodyPr/>
        <a:lstStyle/>
        <a:p>
          <a:endParaRPr lang="en-US" sz="1600">
            <a:cs typeface="B Titr" panose="00000700000000000000" pitchFamily="2" charset="-78"/>
          </a:endParaRPr>
        </a:p>
      </dgm:t>
    </dgm:pt>
    <dgm:pt modelId="{A6BE049D-C515-4E9C-8A3F-DA946DBA9472}">
      <dgm:prSet phldrT="[Text]" custT="1"/>
      <dgm:spPr>
        <a:solidFill>
          <a:schemeClr val="tx1"/>
        </a:solidFill>
      </dgm:spPr>
      <dgm:t>
        <a:bodyPr/>
        <a:lstStyle/>
        <a:p>
          <a:pPr algn="r"/>
          <a:r>
            <a:rPr lang="fa-IR" sz="1600" dirty="0" smtClean="0">
              <a:solidFill>
                <a:schemeClr val="bg1"/>
              </a:solidFill>
              <a:cs typeface="B Titr" panose="00000700000000000000" pitchFamily="2" charset="-78"/>
            </a:rPr>
            <a:t>6- تحریک صدام و عراق برای حمله به ایران</a:t>
          </a:r>
          <a:endParaRPr lang="en-US" sz="1600" dirty="0">
            <a:solidFill>
              <a:schemeClr val="bg1"/>
            </a:solidFill>
            <a:cs typeface="B Titr" panose="00000700000000000000" pitchFamily="2" charset="-78"/>
          </a:endParaRPr>
        </a:p>
      </dgm:t>
    </dgm:pt>
    <dgm:pt modelId="{CA3C85D2-695D-4979-9C58-3D41E65AB95A}" type="parTrans" cxnId="{A4989ED9-B537-4E98-943B-96FA1EE659E1}">
      <dgm:prSet/>
      <dgm:spPr/>
      <dgm:t>
        <a:bodyPr/>
        <a:lstStyle/>
        <a:p>
          <a:endParaRPr lang="en-US" sz="1600">
            <a:cs typeface="B Titr" panose="00000700000000000000" pitchFamily="2" charset="-78"/>
          </a:endParaRPr>
        </a:p>
      </dgm:t>
    </dgm:pt>
    <dgm:pt modelId="{662F5CDD-18ED-4EA3-A0AF-93F0BE672C22}" type="sibTrans" cxnId="{A4989ED9-B537-4E98-943B-96FA1EE659E1}">
      <dgm:prSet/>
      <dgm:spPr/>
      <dgm:t>
        <a:bodyPr/>
        <a:lstStyle/>
        <a:p>
          <a:endParaRPr lang="en-US" sz="1600">
            <a:cs typeface="B Titr" panose="00000700000000000000" pitchFamily="2" charset="-78"/>
          </a:endParaRPr>
        </a:p>
      </dgm:t>
    </dgm:pt>
    <dgm:pt modelId="{3F07EBDC-0C3B-4262-B1A9-0C23C7100705}">
      <dgm:prSet phldrT="[Text]" custT="1"/>
      <dgm:spPr>
        <a:solidFill>
          <a:srgbClr val="002060"/>
        </a:solidFill>
      </dgm:spPr>
      <dgm:t>
        <a:bodyPr/>
        <a:lstStyle/>
        <a:p>
          <a:pPr algn="r"/>
          <a:r>
            <a:rPr lang="fa-IR" sz="1600" dirty="0" smtClean="0">
              <a:cs typeface="B Titr" panose="00000700000000000000" pitchFamily="2" charset="-78"/>
            </a:rPr>
            <a:t>7- حمایت </a:t>
          </a:r>
          <a:r>
            <a:rPr lang="fa-IR" sz="1600" dirty="0" err="1" smtClean="0">
              <a:cs typeface="B Titr" panose="00000700000000000000" pitchFamily="2" charset="-78"/>
            </a:rPr>
            <a:t>تسلیحاتی</a:t>
          </a:r>
          <a:r>
            <a:rPr lang="fa-IR" sz="1600" dirty="0" smtClean="0">
              <a:cs typeface="B Titr" panose="00000700000000000000" pitchFamily="2" charset="-78"/>
            </a:rPr>
            <a:t> و اطلاعاتی آمریکا از صدام در 8 سال جنگ تحمیلی</a:t>
          </a:r>
          <a:endParaRPr lang="en-US" sz="1600" dirty="0">
            <a:cs typeface="B Titr" panose="00000700000000000000" pitchFamily="2" charset="-78"/>
          </a:endParaRPr>
        </a:p>
      </dgm:t>
    </dgm:pt>
    <dgm:pt modelId="{E6925E77-CFB6-4246-8513-8EB835C449FD}" type="parTrans" cxnId="{11C40D92-C464-4872-8291-0C025302C285}">
      <dgm:prSet/>
      <dgm:spPr/>
      <dgm:t>
        <a:bodyPr/>
        <a:lstStyle/>
        <a:p>
          <a:endParaRPr lang="en-US" sz="1600">
            <a:cs typeface="B Titr" panose="00000700000000000000" pitchFamily="2" charset="-78"/>
          </a:endParaRPr>
        </a:p>
      </dgm:t>
    </dgm:pt>
    <dgm:pt modelId="{195F914E-B4E8-4D44-8155-62DF551E1680}" type="sibTrans" cxnId="{11C40D92-C464-4872-8291-0C025302C285}">
      <dgm:prSet/>
      <dgm:spPr/>
      <dgm:t>
        <a:bodyPr/>
        <a:lstStyle/>
        <a:p>
          <a:endParaRPr lang="en-US" sz="1600">
            <a:cs typeface="B Titr" panose="00000700000000000000" pitchFamily="2" charset="-78"/>
          </a:endParaRPr>
        </a:p>
      </dgm:t>
    </dgm:pt>
    <dgm:pt modelId="{5F585CC0-9813-4820-89E7-F551B2B5C2CD}">
      <dgm:prSet custT="1"/>
      <dgm:spPr>
        <a:solidFill>
          <a:schemeClr val="tx1"/>
        </a:solidFill>
      </dgm:spPr>
      <dgm:t>
        <a:bodyPr/>
        <a:lstStyle/>
        <a:p>
          <a:pPr algn="r"/>
          <a:r>
            <a:rPr lang="fa-IR" sz="1600" dirty="0" smtClean="0">
              <a:solidFill>
                <a:schemeClr val="bg1"/>
              </a:solidFill>
              <a:cs typeface="B Titr" panose="00000700000000000000" pitchFamily="2" charset="-78"/>
            </a:rPr>
            <a:t>2- مصادره اموال ایران</a:t>
          </a:r>
          <a:endParaRPr lang="en-US" sz="1600" dirty="0">
            <a:solidFill>
              <a:schemeClr val="bg1"/>
            </a:solidFill>
            <a:cs typeface="B Titr" panose="00000700000000000000" pitchFamily="2" charset="-78"/>
          </a:endParaRPr>
        </a:p>
      </dgm:t>
    </dgm:pt>
    <dgm:pt modelId="{524C795D-F5BB-471B-9ECC-11B6ACD7F220}" type="parTrans" cxnId="{CEF3A41A-C287-4266-A017-C6A2CFB7EE9F}">
      <dgm:prSet/>
      <dgm:spPr/>
      <dgm:t>
        <a:bodyPr/>
        <a:lstStyle/>
        <a:p>
          <a:endParaRPr lang="en-US" sz="1600">
            <a:cs typeface="B Titr" panose="00000700000000000000" pitchFamily="2" charset="-78"/>
          </a:endParaRPr>
        </a:p>
      </dgm:t>
    </dgm:pt>
    <dgm:pt modelId="{5CC39204-8C1F-4F56-A3BF-72FDC63DC745}" type="sibTrans" cxnId="{CEF3A41A-C287-4266-A017-C6A2CFB7EE9F}">
      <dgm:prSet/>
      <dgm:spPr/>
      <dgm:t>
        <a:bodyPr/>
        <a:lstStyle/>
        <a:p>
          <a:endParaRPr lang="en-US" sz="1600">
            <a:cs typeface="B Titr" panose="00000700000000000000" pitchFamily="2" charset="-78"/>
          </a:endParaRPr>
        </a:p>
      </dgm:t>
    </dgm:pt>
    <dgm:pt modelId="{FEF136E3-600F-4A56-B88B-6572933CD253}">
      <dgm:prSet custT="1"/>
      <dgm:spPr>
        <a:solidFill>
          <a:srgbClr val="002060"/>
        </a:solidFill>
      </dgm:spPr>
      <dgm:t>
        <a:bodyPr/>
        <a:lstStyle/>
        <a:p>
          <a:pPr algn="r"/>
          <a:r>
            <a:rPr lang="fa-IR" sz="1600" dirty="0" smtClean="0">
              <a:cs typeface="B Titr" panose="00000700000000000000" pitchFamily="2" charset="-78"/>
            </a:rPr>
            <a:t>3- هجوم نظامی و واقعه </a:t>
          </a:r>
          <a:r>
            <a:rPr lang="fa-IR" sz="1600" dirty="0" err="1" smtClean="0">
              <a:cs typeface="B Titr" panose="00000700000000000000" pitchFamily="2" charset="-78"/>
            </a:rPr>
            <a:t>طبس</a:t>
          </a:r>
          <a:endParaRPr lang="en-US" sz="1600" dirty="0">
            <a:cs typeface="B Titr" panose="00000700000000000000" pitchFamily="2" charset="-78"/>
          </a:endParaRPr>
        </a:p>
      </dgm:t>
    </dgm:pt>
    <dgm:pt modelId="{5CC83640-A277-4EC3-B9A2-99C441721968}" type="parTrans" cxnId="{A1340E2D-ADEF-47A6-B019-6BBE12F83BC8}">
      <dgm:prSet/>
      <dgm:spPr/>
      <dgm:t>
        <a:bodyPr/>
        <a:lstStyle/>
        <a:p>
          <a:endParaRPr lang="en-US" sz="1600">
            <a:cs typeface="B Titr" panose="00000700000000000000" pitchFamily="2" charset="-78"/>
          </a:endParaRPr>
        </a:p>
      </dgm:t>
    </dgm:pt>
    <dgm:pt modelId="{03BA69B6-448D-46C7-B83D-EE706467BF21}" type="sibTrans" cxnId="{A1340E2D-ADEF-47A6-B019-6BBE12F83BC8}">
      <dgm:prSet/>
      <dgm:spPr/>
      <dgm:t>
        <a:bodyPr/>
        <a:lstStyle/>
        <a:p>
          <a:endParaRPr lang="en-US" sz="1600">
            <a:cs typeface="B Titr" panose="00000700000000000000" pitchFamily="2" charset="-78"/>
          </a:endParaRPr>
        </a:p>
      </dgm:t>
    </dgm:pt>
    <dgm:pt modelId="{B4FE37B6-CE15-4CA7-9A63-5E798F7F4444}">
      <dgm:prSet custT="1"/>
      <dgm:spPr>
        <a:solidFill>
          <a:schemeClr val="tx1"/>
        </a:solidFill>
      </dgm:spPr>
      <dgm:t>
        <a:bodyPr/>
        <a:lstStyle/>
        <a:p>
          <a:pPr algn="r"/>
          <a:r>
            <a:rPr lang="fa-IR" sz="1600" dirty="0" smtClean="0">
              <a:solidFill>
                <a:schemeClr val="bg1"/>
              </a:solidFill>
              <a:cs typeface="B Titr" panose="00000700000000000000" pitchFamily="2" charset="-78"/>
            </a:rPr>
            <a:t>4- کودتای </a:t>
          </a:r>
          <a:r>
            <a:rPr lang="fa-IR" sz="1600" dirty="0" err="1" smtClean="0">
              <a:solidFill>
                <a:schemeClr val="bg1"/>
              </a:solidFill>
              <a:cs typeface="B Titr" panose="00000700000000000000" pitchFamily="2" charset="-78"/>
            </a:rPr>
            <a:t>نوژه</a:t>
          </a:r>
          <a:endParaRPr lang="en-US" sz="1600" dirty="0">
            <a:solidFill>
              <a:schemeClr val="bg1"/>
            </a:solidFill>
            <a:cs typeface="B Titr" panose="00000700000000000000" pitchFamily="2" charset="-78"/>
          </a:endParaRPr>
        </a:p>
      </dgm:t>
    </dgm:pt>
    <dgm:pt modelId="{9682A199-0C3E-4DBC-898F-CC6AAFBC42B2}" type="parTrans" cxnId="{3D0DE6BD-276E-4AEE-8D37-2FCF5A63D973}">
      <dgm:prSet/>
      <dgm:spPr/>
      <dgm:t>
        <a:bodyPr/>
        <a:lstStyle/>
        <a:p>
          <a:endParaRPr lang="en-US" sz="1600">
            <a:cs typeface="B Titr" panose="00000700000000000000" pitchFamily="2" charset="-78"/>
          </a:endParaRPr>
        </a:p>
      </dgm:t>
    </dgm:pt>
    <dgm:pt modelId="{DEFD5364-9217-4F64-9AA0-4260C76C3451}" type="sibTrans" cxnId="{3D0DE6BD-276E-4AEE-8D37-2FCF5A63D973}">
      <dgm:prSet/>
      <dgm:spPr/>
      <dgm:t>
        <a:bodyPr/>
        <a:lstStyle/>
        <a:p>
          <a:endParaRPr lang="en-US" sz="1600">
            <a:cs typeface="B Titr" panose="00000700000000000000" pitchFamily="2" charset="-78"/>
          </a:endParaRPr>
        </a:p>
      </dgm:t>
    </dgm:pt>
    <dgm:pt modelId="{E0DD1E34-621A-4DB5-BC88-5382BBF3F6DE}">
      <dgm:prSet custT="1"/>
      <dgm:spPr>
        <a:solidFill>
          <a:srgbClr val="002060"/>
        </a:solidFill>
      </dgm:spPr>
      <dgm:t>
        <a:bodyPr/>
        <a:lstStyle/>
        <a:p>
          <a:pPr algn="r"/>
          <a:r>
            <a:rPr lang="fa-IR" sz="1600" dirty="0" smtClean="0">
              <a:cs typeface="B Titr" panose="00000700000000000000" pitchFamily="2" charset="-78"/>
            </a:rPr>
            <a:t>5- حمایت از تجزیه طلبی و تروریسم</a:t>
          </a:r>
          <a:endParaRPr lang="en-US" sz="1600" dirty="0">
            <a:cs typeface="B Titr" panose="00000700000000000000" pitchFamily="2" charset="-78"/>
          </a:endParaRPr>
        </a:p>
      </dgm:t>
    </dgm:pt>
    <dgm:pt modelId="{50B21724-096C-4EAD-B47B-D82A3622CBF3}" type="parTrans" cxnId="{3C9014A9-45C8-4E55-8B70-BAAC4C412B74}">
      <dgm:prSet/>
      <dgm:spPr/>
      <dgm:t>
        <a:bodyPr/>
        <a:lstStyle/>
        <a:p>
          <a:endParaRPr lang="en-US" sz="1600">
            <a:cs typeface="B Titr" panose="00000700000000000000" pitchFamily="2" charset="-78"/>
          </a:endParaRPr>
        </a:p>
      </dgm:t>
    </dgm:pt>
    <dgm:pt modelId="{E140CC52-DD37-4048-83F0-6FBE773846B8}" type="sibTrans" cxnId="{3C9014A9-45C8-4E55-8B70-BAAC4C412B74}">
      <dgm:prSet/>
      <dgm:spPr/>
      <dgm:t>
        <a:bodyPr/>
        <a:lstStyle/>
        <a:p>
          <a:endParaRPr lang="en-US" sz="1600">
            <a:cs typeface="B Titr" panose="00000700000000000000" pitchFamily="2" charset="-78"/>
          </a:endParaRPr>
        </a:p>
      </dgm:t>
    </dgm:pt>
    <dgm:pt modelId="{7BC7E577-263D-4CC0-AF9A-FCD564A4B065}">
      <dgm:prSet custT="1"/>
      <dgm:spPr>
        <a:solidFill>
          <a:schemeClr val="tx1"/>
        </a:solidFill>
      </dgm:spPr>
      <dgm:t>
        <a:bodyPr/>
        <a:lstStyle/>
        <a:p>
          <a:pPr algn="r"/>
          <a:r>
            <a:rPr lang="fa-IR" sz="1600" dirty="0" smtClean="0">
              <a:solidFill>
                <a:schemeClr val="bg1"/>
              </a:solidFill>
              <a:cs typeface="B Titr" panose="00000700000000000000" pitchFamily="2" charset="-78"/>
            </a:rPr>
            <a:t>8- تأمین سلاح های شیمیایی عراق علیه ایران</a:t>
          </a:r>
          <a:endParaRPr lang="en-US" sz="1600" dirty="0">
            <a:solidFill>
              <a:schemeClr val="bg1"/>
            </a:solidFill>
            <a:cs typeface="B Titr" panose="00000700000000000000" pitchFamily="2" charset="-78"/>
          </a:endParaRPr>
        </a:p>
      </dgm:t>
    </dgm:pt>
    <dgm:pt modelId="{A2278EE4-226B-4A24-B2E8-E074430647D2}" type="parTrans" cxnId="{BD47A30A-D217-462F-BCD0-21477DDAF628}">
      <dgm:prSet/>
      <dgm:spPr/>
      <dgm:t>
        <a:bodyPr/>
        <a:lstStyle/>
        <a:p>
          <a:endParaRPr lang="en-US" sz="1600">
            <a:cs typeface="B Titr" panose="00000700000000000000" pitchFamily="2" charset="-78"/>
          </a:endParaRPr>
        </a:p>
      </dgm:t>
    </dgm:pt>
    <dgm:pt modelId="{67D19936-45C0-4656-875C-96A8EC9CA35E}" type="sibTrans" cxnId="{BD47A30A-D217-462F-BCD0-21477DDAF628}">
      <dgm:prSet/>
      <dgm:spPr/>
      <dgm:t>
        <a:bodyPr/>
        <a:lstStyle/>
        <a:p>
          <a:endParaRPr lang="en-US" sz="1600">
            <a:cs typeface="B Titr" panose="00000700000000000000" pitchFamily="2" charset="-78"/>
          </a:endParaRPr>
        </a:p>
      </dgm:t>
    </dgm:pt>
    <dgm:pt modelId="{1AE09CAB-5C71-4D05-9375-39EE064EF8EF}">
      <dgm:prSet custT="1"/>
      <dgm:spPr>
        <a:solidFill>
          <a:srgbClr val="002060"/>
        </a:solidFill>
      </dgm:spPr>
      <dgm:t>
        <a:bodyPr/>
        <a:lstStyle/>
        <a:p>
          <a:pPr algn="r"/>
          <a:r>
            <a:rPr lang="fa-IR" sz="1600" dirty="0" smtClean="0">
              <a:cs typeface="B Titr" panose="00000700000000000000" pitchFamily="2" charset="-78"/>
            </a:rPr>
            <a:t>9- حمله آمریکا به کشتی ها و سکو های نفتی ایران</a:t>
          </a:r>
          <a:endParaRPr lang="en-US" sz="1600" dirty="0">
            <a:cs typeface="B Titr" panose="00000700000000000000" pitchFamily="2" charset="-78"/>
          </a:endParaRPr>
        </a:p>
      </dgm:t>
    </dgm:pt>
    <dgm:pt modelId="{F182C768-6163-429C-8C1A-1E5164BD3CF7}" type="parTrans" cxnId="{168D2397-81B1-47B9-8709-5D12DAF392A5}">
      <dgm:prSet/>
      <dgm:spPr/>
      <dgm:t>
        <a:bodyPr/>
        <a:lstStyle/>
        <a:p>
          <a:endParaRPr lang="en-US" sz="1600">
            <a:cs typeface="B Titr" panose="00000700000000000000" pitchFamily="2" charset="-78"/>
          </a:endParaRPr>
        </a:p>
      </dgm:t>
    </dgm:pt>
    <dgm:pt modelId="{D5D28BE1-88F7-4116-8BBA-6D49080124AC}" type="sibTrans" cxnId="{168D2397-81B1-47B9-8709-5D12DAF392A5}">
      <dgm:prSet/>
      <dgm:spPr/>
      <dgm:t>
        <a:bodyPr/>
        <a:lstStyle/>
        <a:p>
          <a:endParaRPr lang="en-US" sz="1600">
            <a:cs typeface="B Titr" panose="00000700000000000000" pitchFamily="2" charset="-78"/>
          </a:endParaRPr>
        </a:p>
      </dgm:t>
    </dgm:pt>
    <dgm:pt modelId="{D366D3EC-454A-4005-B5A7-499ADE88CDBD}">
      <dgm:prSet custT="1"/>
      <dgm:spPr>
        <a:solidFill>
          <a:schemeClr val="tx1"/>
        </a:solidFill>
      </dgm:spPr>
      <dgm:t>
        <a:bodyPr/>
        <a:lstStyle/>
        <a:p>
          <a:pPr algn="r"/>
          <a:r>
            <a:rPr lang="fa-IR" sz="1600" dirty="0" smtClean="0">
              <a:solidFill>
                <a:schemeClr val="bg1"/>
              </a:solidFill>
              <a:cs typeface="B Titr" panose="00000700000000000000" pitchFamily="2" charset="-78"/>
            </a:rPr>
            <a:t>10- ساقط کردن هواپیمای مسافربری ایران</a:t>
          </a:r>
          <a:endParaRPr lang="en-US" sz="1600" dirty="0">
            <a:solidFill>
              <a:schemeClr val="bg1"/>
            </a:solidFill>
            <a:cs typeface="B Titr" panose="00000700000000000000" pitchFamily="2" charset="-78"/>
          </a:endParaRPr>
        </a:p>
      </dgm:t>
    </dgm:pt>
    <dgm:pt modelId="{4343AEE3-8AB6-49E0-8EB8-D8CFA147FAC5}" type="parTrans" cxnId="{C4B62B53-DD42-43D3-9B36-63017E5DC27E}">
      <dgm:prSet/>
      <dgm:spPr/>
      <dgm:t>
        <a:bodyPr/>
        <a:lstStyle/>
        <a:p>
          <a:endParaRPr lang="en-US" sz="1600">
            <a:cs typeface="B Titr" panose="00000700000000000000" pitchFamily="2" charset="-78"/>
          </a:endParaRPr>
        </a:p>
      </dgm:t>
    </dgm:pt>
    <dgm:pt modelId="{5C88DC29-56E1-4AC3-8663-F0B655ED6C23}" type="sibTrans" cxnId="{C4B62B53-DD42-43D3-9B36-63017E5DC27E}">
      <dgm:prSet/>
      <dgm:spPr/>
      <dgm:t>
        <a:bodyPr/>
        <a:lstStyle/>
        <a:p>
          <a:endParaRPr lang="en-US" sz="1600">
            <a:cs typeface="B Titr" panose="00000700000000000000" pitchFamily="2" charset="-78"/>
          </a:endParaRPr>
        </a:p>
      </dgm:t>
    </dgm:pt>
    <dgm:pt modelId="{36A06A8D-D012-40B5-850F-E31172989C98}">
      <dgm:prSet custT="1"/>
      <dgm:spPr>
        <a:solidFill>
          <a:srgbClr val="002060"/>
        </a:solidFill>
      </dgm:spPr>
      <dgm:t>
        <a:bodyPr/>
        <a:lstStyle/>
        <a:p>
          <a:pPr algn="r"/>
          <a:r>
            <a:rPr lang="fa-IR" sz="1600" dirty="0" smtClean="0">
              <a:cs typeface="B Titr" panose="00000700000000000000" pitchFamily="2" charset="-78"/>
            </a:rPr>
            <a:t>11- حمایت آمریکا از سازمان  منافقین</a:t>
          </a:r>
          <a:endParaRPr lang="en-US" sz="1600" dirty="0">
            <a:cs typeface="B Titr" panose="00000700000000000000" pitchFamily="2" charset="-78"/>
          </a:endParaRPr>
        </a:p>
      </dgm:t>
    </dgm:pt>
    <dgm:pt modelId="{2CFF5982-E72C-4DA6-B3E9-85A3C9404773}" type="parTrans" cxnId="{34A830BD-BA79-4A6E-A097-5EB4E2F83D84}">
      <dgm:prSet/>
      <dgm:spPr/>
      <dgm:t>
        <a:bodyPr/>
        <a:lstStyle/>
        <a:p>
          <a:endParaRPr lang="en-US" sz="1600">
            <a:cs typeface="B Titr" panose="00000700000000000000" pitchFamily="2" charset="-78"/>
          </a:endParaRPr>
        </a:p>
      </dgm:t>
    </dgm:pt>
    <dgm:pt modelId="{F5EC0BD1-1BF3-488F-A303-5ED2F0C4E727}" type="sibTrans" cxnId="{34A830BD-BA79-4A6E-A097-5EB4E2F83D84}">
      <dgm:prSet/>
      <dgm:spPr/>
      <dgm:t>
        <a:bodyPr/>
        <a:lstStyle/>
        <a:p>
          <a:endParaRPr lang="en-US" sz="1600">
            <a:cs typeface="B Titr" panose="00000700000000000000" pitchFamily="2" charset="-78"/>
          </a:endParaRPr>
        </a:p>
      </dgm:t>
    </dgm:pt>
    <dgm:pt modelId="{48A6460D-8B52-4552-8BE7-45FD4F5DF379}">
      <dgm:prSet custT="1"/>
      <dgm:spPr>
        <a:solidFill>
          <a:schemeClr val="tx1"/>
        </a:solidFill>
      </dgm:spPr>
      <dgm:t>
        <a:bodyPr/>
        <a:lstStyle/>
        <a:p>
          <a:pPr algn="r"/>
          <a:r>
            <a:rPr lang="fa-IR" sz="1600" dirty="0" smtClean="0">
              <a:solidFill>
                <a:schemeClr val="bg1"/>
              </a:solidFill>
              <a:cs typeface="B Titr" panose="00000700000000000000" pitchFamily="2" charset="-78"/>
            </a:rPr>
            <a:t>12- اعمال تحریم های ظالمانه علیه ایران</a:t>
          </a:r>
          <a:endParaRPr lang="en-US" sz="1600" dirty="0">
            <a:solidFill>
              <a:schemeClr val="bg1"/>
            </a:solidFill>
            <a:cs typeface="B Titr" panose="00000700000000000000" pitchFamily="2" charset="-78"/>
          </a:endParaRPr>
        </a:p>
      </dgm:t>
    </dgm:pt>
    <dgm:pt modelId="{6CD51347-AA57-4CC3-8375-8509937C13E0}" type="parTrans" cxnId="{61F4BB00-713D-42B7-98E8-DBE95EA7C692}">
      <dgm:prSet/>
      <dgm:spPr/>
      <dgm:t>
        <a:bodyPr/>
        <a:lstStyle/>
        <a:p>
          <a:endParaRPr lang="en-US" sz="1600">
            <a:cs typeface="B Titr" panose="00000700000000000000" pitchFamily="2" charset="-78"/>
          </a:endParaRPr>
        </a:p>
      </dgm:t>
    </dgm:pt>
    <dgm:pt modelId="{76EA396E-2E94-44B6-9107-D2C437AF3FC9}" type="sibTrans" cxnId="{61F4BB00-713D-42B7-98E8-DBE95EA7C692}">
      <dgm:prSet/>
      <dgm:spPr/>
      <dgm:t>
        <a:bodyPr/>
        <a:lstStyle/>
        <a:p>
          <a:endParaRPr lang="en-US" sz="1600">
            <a:cs typeface="B Titr" panose="00000700000000000000" pitchFamily="2" charset="-78"/>
          </a:endParaRPr>
        </a:p>
      </dgm:t>
    </dgm:pt>
    <dgm:pt modelId="{51C97E23-9B26-41D4-B25F-298EE0EAE0D0}">
      <dgm:prSet custT="1"/>
      <dgm:spPr>
        <a:solidFill>
          <a:srgbClr val="002060"/>
        </a:solidFill>
      </dgm:spPr>
      <dgm:t>
        <a:bodyPr/>
        <a:lstStyle/>
        <a:p>
          <a:pPr algn="r"/>
          <a:r>
            <a:rPr lang="fa-IR" sz="1600" dirty="0" smtClean="0">
              <a:cs typeface="B Titr" panose="00000700000000000000" pitchFamily="2" charset="-78"/>
            </a:rPr>
            <a:t>13- تهاجم فرهنگی و جنگ نرم علیه ملت ایران</a:t>
          </a:r>
          <a:endParaRPr lang="en-US" sz="1600" dirty="0">
            <a:cs typeface="B Titr" panose="00000700000000000000" pitchFamily="2" charset="-78"/>
          </a:endParaRPr>
        </a:p>
      </dgm:t>
    </dgm:pt>
    <dgm:pt modelId="{CD6F19D6-CB36-4FB9-B480-3AED55078D78}" type="parTrans" cxnId="{E4E9378D-9513-4711-B946-BBBD8FDA6ED5}">
      <dgm:prSet/>
      <dgm:spPr/>
      <dgm:t>
        <a:bodyPr/>
        <a:lstStyle/>
        <a:p>
          <a:endParaRPr lang="en-US" sz="1600">
            <a:cs typeface="B Titr" panose="00000700000000000000" pitchFamily="2" charset="-78"/>
          </a:endParaRPr>
        </a:p>
      </dgm:t>
    </dgm:pt>
    <dgm:pt modelId="{3FF0B960-CA48-42A0-A9F4-C694420C1CA8}" type="sibTrans" cxnId="{E4E9378D-9513-4711-B946-BBBD8FDA6ED5}">
      <dgm:prSet/>
      <dgm:spPr/>
      <dgm:t>
        <a:bodyPr/>
        <a:lstStyle/>
        <a:p>
          <a:endParaRPr lang="en-US" sz="1600">
            <a:cs typeface="B Titr" panose="00000700000000000000" pitchFamily="2" charset="-78"/>
          </a:endParaRPr>
        </a:p>
      </dgm:t>
    </dgm:pt>
    <dgm:pt modelId="{A6FEFAD0-6721-4022-A5EF-5AD1C259DCAD}">
      <dgm:prSet custT="1"/>
      <dgm:spPr>
        <a:solidFill>
          <a:schemeClr val="tx1"/>
        </a:solidFill>
      </dgm:spPr>
      <dgm:t>
        <a:bodyPr/>
        <a:lstStyle/>
        <a:p>
          <a:pPr algn="r"/>
          <a:r>
            <a:rPr lang="fa-IR" sz="1600" dirty="0" smtClean="0">
              <a:solidFill>
                <a:schemeClr val="bg1"/>
              </a:solidFill>
              <a:cs typeface="B Titr" panose="00000700000000000000" pitchFamily="2" charset="-78"/>
            </a:rPr>
            <a:t>14- ایجاد اسلام هراسی و ایران هراسی با ساخت فیلم های ضد ایرانی و ضد اسلامی</a:t>
          </a:r>
          <a:endParaRPr lang="en-US" sz="1600" dirty="0">
            <a:solidFill>
              <a:schemeClr val="bg1"/>
            </a:solidFill>
            <a:cs typeface="B Titr" panose="00000700000000000000" pitchFamily="2" charset="-78"/>
          </a:endParaRPr>
        </a:p>
      </dgm:t>
    </dgm:pt>
    <dgm:pt modelId="{18986C70-05BD-4C43-8F66-9A4E2F1B003C}" type="parTrans" cxnId="{01E69C9D-1280-4BCC-B5E6-7F07DF771FF4}">
      <dgm:prSet/>
      <dgm:spPr/>
      <dgm:t>
        <a:bodyPr/>
        <a:lstStyle/>
        <a:p>
          <a:endParaRPr lang="en-US" sz="1600">
            <a:cs typeface="B Titr" panose="00000700000000000000" pitchFamily="2" charset="-78"/>
          </a:endParaRPr>
        </a:p>
      </dgm:t>
    </dgm:pt>
    <dgm:pt modelId="{C1E11E2C-15CB-4378-80B1-E4DDB3AF308B}" type="sibTrans" cxnId="{01E69C9D-1280-4BCC-B5E6-7F07DF771FF4}">
      <dgm:prSet/>
      <dgm:spPr/>
      <dgm:t>
        <a:bodyPr/>
        <a:lstStyle/>
        <a:p>
          <a:endParaRPr lang="en-US" sz="1600">
            <a:cs typeface="B Titr" panose="00000700000000000000" pitchFamily="2" charset="-78"/>
          </a:endParaRPr>
        </a:p>
      </dgm:t>
    </dgm:pt>
    <dgm:pt modelId="{19CC0312-749E-429D-8DFC-9C09D082608C}">
      <dgm:prSet custT="1"/>
      <dgm:spPr>
        <a:solidFill>
          <a:srgbClr val="002060"/>
        </a:solidFill>
      </dgm:spPr>
      <dgm:t>
        <a:bodyPr/>
        <a:lstStyle/>
        <a:p>
          <a:pPr algn="r"/>
          <a:r>
            <a:rPr lang="fa-IR" sz="1600" dirty="0" smtClean="0">
              <a:cs typeface="B Titr" panose="00000700000000000000" pitchFamily="2" charset="-78"/>
            </a:rPr>
            <a:t>15- تهدید مستمر ملت ایران به حمله نظامی</a:t>
          </a:r>
          <a:endParaRPr lang="en-US" sz="1600" dirty="0">
            <a:cs typeface="B Titr" panose="00000700000000000000" pitchFamily="2" charset="-78"/>
          </a:endParaRPr>
        </a:p>
      </dgm:t>
    </dgm:pt>
    <dgm:pt modelId="{19EBED9E-AD59-45B5-B082-E93A7AF1AC55}" type="parTrans" cxnId="{1F0C3E38-277E-4601-9499-F8A09CEF373F}">
      <dgm:prSet/>
      <dgm:spPr/>
      <dgm:t>
        <a:bodyPr/>
        <a:lstStyle/>
        <a:p>
          <a:endParaRPr lang="en-US" sz="1600">
            <a:cs typeface="B Titr" panose="00000700000000000000" pitchFamily="2" charset="-78"/>
          </a:endParaRPr>
        </a:p>
      </dgm:t>
    </dgm:pt>
    <dgm:pt modelId="{5B3C758D-120B-4574-B5D0-9C9EF18B26F3}" type="sibTrans" cxnId="{1F0C3E38-277E-4601-9499-F8A09CEF373F}">
      <dgm:prSet/>
      <dgm:spPr/>
      <dgm:t>
        <a:bodyPr/>
        <a:lstStyle/>
        <a:p>
          <a:endParaRPr lang="en-US" sz="1600">
            <a:cs typeface="B Titr" panose="00000700000000000000" pitchFamily="2" charset="-78"/>
          </a:endParaRPr>
        </a:p>
      </dgm:t>
    </dgm:pt>
    <dgm:pt modelId="{7C049B0D-0148-4919-A160-F18EB420DE03}">
      <dgm:prSet custT="1"/>
      <dgm:spPr>
        <a:solidFill>
          <a:schemeClr val="tx1"/>
        </a:solidFill>
      </dgm:spPr>
      <dgm:t>
        <a:bodyPr/>
        <a:lstStyle/>
        <a:p>
          <a:pPr algn="r"/>
          <a:r>
            <a:rPr lang="fa-IR" sz="1600" dirty="0" smtClean="0">
              <a:solidFill>
                <a:schemeClr val="bg1"/>
              </a:solidFill>
              <a:cs typeface="B Titr" panose="00000700000000000000" pitchFamily="2" charset="-78"/>
            </a:rPr>
            <a:t>16- حمایت آمریکا از گروهک های تروریستی به ویژه در مرزهای ایران</a:t>
          </a:r>
          <a:endParaRPr lang="en-US" sz="1600" dirty="0">
            <a:solidFill>
              <a:schemeClr val="bg1"/>
            </a:solidFill>
            <a:cs typeface="B Titr" panose="00000700000000000000" pitchFamily="2" charset="-78"/>
          </a:endParaRPr>
        </a:p>
      </dgm:t>
    </dgm:pt>
    <dgm:pt modelId="{3E8DE6FC-74D3-4221-8B45-D706740F789D}" type="parTrans" cxnId="{F90DCD79-B5EB-4414-835E-563FFF0E1818}">
      <dgm:prSet/>
      <dgm:spPr/>
      <dgm:t>
        <a:bodyPr/>
        <a:lstStyle/>
        <a:p>
          <a:endParaRPr lang="en-US" sz="1600">
            <a:cs typeface="B Titr" panose="00000700000000000000" pitchFamily="2" charset="-78"/>
          </a:endParaRPr>
        </a:p>
      </dgm:t>
    </dgm:pt>
    <dgm:pt modelId="{CAB9DB8B-5352-44F7-A155-4DB3A2416C06}" type="sibTrans" cxnId="{F90DCD79-B5EB-4414-835E-563FFF0E1818}">
      <dgm:prSet/>
      <dgm:spPr/>
      <dgm:t>
        <a:bodyPr/>
        <a:lstStyle/>
        <a:p>
          <a:endParaRPr lang="en-US" sz="1600">
            <a:cs typeface="B Titr" panose="00000700000000000000" pitchFamily="2" charset="-78"/>
          </a:endParaRPr>
        </a:p>
      </dgm:t>
    </dgm:pt>
    <dgm:pt modelId="{22FF20AD-AEAE-4D86-BCF5-D77FBC404D32}">
      <dgm:prSet custT="1"/>
      <dgm:spPr>
        <a:solidFill>
          <a:srgbClr val="002060"/>
        </a:solidFill>
      </dgm:spPr>
      <dgm:t>
        <a:bodyPr/>
        <a:lstStyle/>
        <a:p>
          <a:pPr algn="r"/>
          <a:r>
            <a:rPr lang="fa-IR" sz="1600" dirty="0" smtClean="0">
              <a:cs typeface="B Titr" panose="00000700000000000000" pitchFamily="2" charset="-78"/>
            </a:rPr>
            <a:t>17- حمایت آمریکا از هرگونه فتنه و اغتشاش در سال های 88، 82، 78 .</a:t>
          </a:r>
          <a:endParaRPr lang="en-US" sz="1600" dirty="0">
            <a:cs typeface="B Titr" panose="00000700000000000000" pitchFamily="2" charset="-78"/>
          </a:endParaRPr>
        </a:p>
      </dgm:t>
    </dgm:pt>
    <dgm:pt modelId="{7232C344-3EFF-4D87-B9B9-24FDEC115E56}" type="parTrans" cxnId="{08E4B74E-4C49-419D-8488-9F9A505169EB}">
      <dgm:prSet/>
      <dgm:spPr/>
      <dgm:t>
        <a:bodyPr/>
        <a:lstStyle/>
        <a:p>
          <a:endParaRPr lang="en-US" sz="1600">
            <a:cs typeface="B Titr" panose="00000700000000000000" pitchFamily="2" charset="-78"/>
          </a:endParaRPr>
        </a:p>
      </dgm:t>
    </dgm:pt>
    <dgm:pt modelId="{2E870D40-0591-4FCF-8A32-1B8B9094E165}" type="sibTrans" cxnId="{08E4B74E-4C49-419D-8488-9F9A505169EB}">
      <dgm:prSet/>
      <dgm:spPr/>
      <dgm:t>
        <a:bodyPr/>
        <a:lstStyle/>
        <a:p>
          <a:endParaRPr lang="en-US" sz="1600">
            <a:cs typeface="B Titr" panose="00000700000000000000" pitchFamily="2" charset="-78"/>
          </a:endParaRPr>
        </a:p>
      </dgm:t>
    </dgm:pt>
    <dgm:pt modelId="{B6764DCB-1DEC-4D0B-B724-0D1CA162E928}">
      <dgm:prSet custT="1"/>
      <dgm:spPr>
        <a:solidFill>
          <a:schemeClr val="tx1"/>
        </a:solidFill>
      </dgm:spPr>
      <dgm:t>
        <a:bodyPr/>
        <a:lstStyle/>
        <a:p>
          <a:pPr algn="r"/>
          <a:r>
            <a:rPr lang="fa-IR" sz="1600" dirty="0" smtClean="0">
              <a:solidFill>
                <a:schemeClr val="bg1"/>
              </a:solidFill>
              <a:cs typeface="B Titr" panose="00000700000000000000" pitchFamily="2" charset="-78"/>
            </a:rPr>
            <a:t>18- اختصاص بودجه برای براندازی جمهوری اسلامی ایران</a:t>
          </a:r>
          <a:endParaRPr lang="en-US" sz="1600" dirty="0">
            <a:solidFill>
              <a:schemeClr val="bg1"/>
            </a:solidFill>
            <a:cs typeface="B Titr" panose="00000700000000000000" pitchFamily="2" charset="-78"/>
          </a:endParaRPr>
        </a:p>
      </dgm:t>
    </dgm:pt>
    <dgm:pt modelId="{D3C73F96-7A15-4FDA-BEA3-54FF42F9180E}" type="parTrans" cxnId="{12DDE61E-37FC-4738-9E6A-45947FE8AF73}">
      <dgm:prSet/>
      <dgm:spPr/>
      <dgm:t>
        <a:bodyPr/>
        <a:lstStyle/>
        <a:p>
          <a:endParaRPr lang="en-US" sz="1600">
            <a:cs typeface="B Titr" panose="00000700000000000000" pitchFamily="2" charset="-78"/>
          </a:endParaRPr>
        </a:p>
      </dgm:t>
    </dgm:pt>
    <dgm:pt modelId="{933AC468-3B07-4249-AFFE-3B5D53B68F96}" type="sibTrans" cxnId="{12DDE61E-37FC-4738-9E6A-45947FE8AF73}">
      <dgm:prSet/>
      <dgm:spPr/>
      <dgm:t>
        <a:bodyPr/>
        <a:lstStyle/>
        <a:p>
          <a:endParaRPr lang="en-US" sz="1600">
            <a:cs typeface="B Titr" panose="00000700000000000000" pitchFamily="2" charset="-78"/>
          </a:endParaRPr>
        </a:p>
      </dgm:t>
    </dgm:pt>
    <dgm:pt modelId="{BAF2A481-A3E3-439B-BE59-226AE62116DE}">
      <dgm:prSet custT="1"/>
      <dgm:spPr>
        <a:solidFill>
          <a:srgbClr val="002060"/>
        </a:solidFill>
      </dgm:spPr>
      <dgm:t>
        <a:bodyPr/>
        <a:lstStyle/>
        <a:p>
          <a:pPr algn="r"/>
          <a:r>
            <a:rPr lang="fa-IR" sz="1600" dirty="0" smtClean="0">
              <a:cs typeface="B Titr" panose="00000700000000000000" pitchFamily="2" charset="-78"/>
            </a:rPr>
            <a:t>19- ترور دانشمندان هسته ای ایران – ترور حاج قاسم سلیمانی </a:t>
          </a:r>
          <a:endParaRPr lang="en-US" sz="1600" dirty="0">
            <a:cs typeface="B Titr" panose="00000700000000000000" pitchFamily="2" charset="-78"/>
          </a:endParaRPr>
        </a:p>
      </dgm:t>
    </dgm:pt>
    <dgm:pt modelId="{0147EF48-CC37-4CA4-A6E6-57BA8A13DDA5}" type="parTrans" cxnId="{24DBCA65-53D0-4760-980D-E41D2FDF0979}">
      <dgm:prSet/>
      <dgm:spPr/>
      <dgm:t>
        <a:bodyPr/>
        <a:lstStyle/>
        <a:p>
          <a:endParaRPr lang="en-US" sz="1600">
            <a:cs typeface="B Titr" panose="00000700000000000000" pitchFamily="2" charset="-78"/>
          </a:endParaRPr>
        </a:p>
      </dgm:t>
    </dgm:pt>
    <dgm:pt modelId="{676AE69E-15FC-4C09-8D0C-F5434FEF0DE9}" type="sibTrans" cxnId="{24DBCA65-53D0-4760-980D-E41D2FDF0979}">
      <dgm:prSet/>
      <dgm:spPr/>
      <dgm:t>
        <a:bodyPr/>
        <a:lstStyle/>
        <a:p>
          <a:endParaRPr lang="en-US" sz="1600">
            <a:cs typeface="B Titr" panose="00000700000000000000" pitchFamily="2" charset="-78"/>
          </a:endParaRPr>
        </a:p>
      </dgm:t>
    </dgm:pt>
    <dgm:pt modelId="{1D5631C5-9656-45AB-98BB-1039DB00F5BD}">
      <dgm:prSet custT="1"/>
      <dgm:spPr>
        <a:solidFill>
          <a:schemeClr val="tx1"/>
        </a:solidFill>
      </dgm:spPr>
      <dgm:t>
        <a:bodyPr/>
        <a:lstStyle/>
        <a:p>
          <a:pPr algn="r"/>
          <a:r>
            <a:rPr lang="fa-IR" sz="1600" dirty="0" smtClean="0">
              <a:solidFill>
                <a:schemeClr val="bg1"/>
              </a:solidFill>
              <a:cs typeface="B Titr" panose="00000700000000000000" pitchFamily="2" charset="-78"/>
            </a:rPr>
            <a:t>20- بد عهدی در بر جام و تشدید تحریم های ظالمانه</a:t>
          </a:r>
          <a:endParaRPr lang="en-US" sz="1600" dirty="0">
            <a:solidFill>
              <a:schemeClr val="bg1"/>
            </a:solidFill>
            <a:cs typeface="B Titr" panose="00000700000000000000" pitchFamily="2" charset="-78"/>
          </a:endParaRPr>
        </a:p>
      </dgm:t>
    </dgm:pt>
    <dgm:pt modelId="{7EF6729D-E0D4-4265-A1E0-FD0C5DCE7C41}" type="parTrans" cxnId="{5017275E-1FBA-44F6-B5D1-AC58183135A1}">
      <dgm:prSet/>
      <dgm:spPr/>
      <dgm:t>
        <a:bodyPr/>
        <a:lstStyle/>
        <a:p>
          <a:endParaRPr lang="en-US" sz="1600">
            <a:cs typeface="B Titr" panose="00000700000000000000" pitchFamily="2" charset="-78"/>
          </a:endParaRPr>
        </a:p>
      </dgm:t>
    </dgm:pt>
    <dgm:pt modelId="{2B374D22-C5B1-47C2-A890-6336E619F04F}" type="sibTrans" cxnId="{5017275E-1FBA-44F6-B5D1-AC58183135A1}">
      <dgm:prSet/>
      <dgm:spPr/>
      <dgm:t>
        <a:bodyPr/>
        <a:lstStyle/>
        <a:p>
          <a:endParaRPr lang="en-US" sz="1600">
            <a:cs typeface="B Titr" panose="00000700000000000000" pitchFamily="2" charset="-78"/>
          </a:endParaRPr>
        </a:p>
      </dgm:t>
    </dgm:pt>
    <dgm:pt modelId="{E3931DFA-06C3-4C2E-BCE5-4B58A7F56844}">
      <dgm:prSet custT="1"/>
      <dgm:spPr>
        <a:solidFill>
          <a:srgbClr val="002060"/>
        </a:solidFill>
      </dgm:spPr>
      <dgm:t>
        <a:bodyPr/>
        <a:lstStyle/>
        <a:p>
          <a:pPr algn="r"/>
          <a:r>
            <a:rPr lang="fa-IR" sz="1600" dirty="0" smtClean="0">
              <a:cs typeface="B Titr" panose="00000700000000000000" pitchFamily="2" charset="-78"/>
            </a:rPr>
            <a:t>21- هدایت و حمایت فراگیر از براندازی و اغتشاشات سال 98 و 1401</a:t>
          </a:r>
          <a:endParaRPr lang="en-US" sz="1600" dirty="0">
            <a:cs typeface="B Titr" panose="00000700000000000000" pitchFamily="2" charset="-78"/>
          </a:endParaRPr>
        </a:p>
      </dgm:t>
    </dgm:pt>
    <dgm:pt modelId="{6E97F693-E553-4397-BFAF-5DCFF7A4CBF5}" type="parTrans" cxnId="{7498C885-CA8C-41C2-82B5-6DE88584E4B4}">
      <dgm:prSet/>
      <dgm:spPr/>
      <dgm:t>
        <a:bodyPr/>
        <a:lstStyle/>
        <a:p>
          <a:endParaRPr lang="en-US" sz="1600">
            <a:cs typeface="B Titr" panose="00000700000000000000" pitchFamily="2" charset="-78"/>
          </a:endParaRPr>
        </a:p>
      </dgm:t>
    </dgm:pt>
    <dgm:pt modelId="{8FE0923D-C5B6-40D7-A81B-288998FF46B4}" type="sibTrans" cxnId="{7498C885-CA8C-41C2-82B5-6DE88584E4B4}">
      <dgm:prSet/>
      <dgm:spPr/>
      <dgm:t>
        <a:bodyPr/>
        <a:lstStyle/>
        <a:p>
          <a:endParaRPr lang="en-US" sz="1600">
            <a:cs typeface="B Titr" panose="00000700000000000000" pitchFamily="2" charset="-78"/>
          </a:endParaRPr>
        </a:p>
      </dgm:t>
    </dgm:pt>
    <dgm:pt modelId="{9AE53B3A-558B-4607-B216-0BF9F47B37F0}" type="pres">
      <dgm:prSet presAssocID="{0C12524C-2019-4101-9394-C7E671FED509}" presName="linearFlow" presStyleCnt="0">
        <dgm:presLayoutVars>
          <dgm:dir val="rev"/>
          <dgm:resizeHandles val="exact"/>
        </dgm:presLayoutVars>
      </dgm:prSet>
      <dgm:spPr/>
      <dgm:t>
        <a:bodyPr/>
        <a:lstStyle/>
        <a:p>
          <a:endParaRPr lang="en-US"/>
        </a:p>
      </dgm:t>
    </dgm:pt>
    <dgm:pt modelId="{E3CCDCD1-9C92-4E89-B7D8-6CFCE95BA458}" type="pres">
      <dgm:prSet presAssocID="{48A36B69-C0F4-484A-A8CD-A0246DDD46DD}" presName="composite" presStyleCnt="0"/>
      <dgm:spPr/>
    </dgm:pt>
    <dgm:pt modelId="{07511AEA-2D26-4FA0-B7FC-FFFBC816BBBD}" type="pres">
      <dgm:prSet presAssocID="{48A36B69-C0F4-484A-A8CD-A0246DDD46DD}" presName="imgShp" presStyleLbl="fgImgPlace1" presStyleIdx="0" presStyleCnt="21" custLinFactX="300000" custLinFactNeighborX="323027"/>
      <dgm:spPr/>
    </dgm:pt>
    <dgm:pt modelId="{70BDC87C-E244-4871-82B0-890B0247A14C}" type="pres">
      <dgm:prSet presAssocID="{48A36B69-C0F4-484A-A8CD-A0246DDD46DD}" presName="txShp" presStyleLbl="node1" presStyleIdx="0" presStyleCnt="21" custScaleX="150376">
        <dgm:presLayoutVars>
          <dgm:bulletEnabled val="1"/>
        </dgm:presLayoutVars>
      </dgm:prSet>
      <dgm:spPr/>
      <dgm:t>
        <a:bodyPr/>
        <a:lstStyle/>
        <a:p>
          <a:endParaRPr lang="en-US"/>
        </a:p>
      </dgm:t>
    </dgm:pt>
    <dgm:pt modelId="{4E722F1E-58D3-404E-95AB-FA4FDF4B7AD1}" type="pres">
      <dgm:prSet presAssocID="{2177DEAD-F29C-40CD-B378-4A9E5AEE3F72}" presName="spacing" presStyleCnt="0"/>
      <dgm:spPr/>
    </dgm:pt>
    <dgm:pt modelId="{F1D04B47-84F9-4869-AB96-FCC8643A6924}" type="pres">
      <dgm:prSet presAssocID="{5F585CC0-9813-4820-89E7-F551B2B5C2CD}" presName="composite" presStyleCnt="0"/>
      <dgm:spPr/>
    </dgm:pt>
    <dgm:pt modelId="{C88DE7BF-E775-4717-9245-33ED5619623A}" type="pres">
      <dgm:prSet presAssocID="{5F585CC0-9813-4820-89E7-F551B2B5C2CD}" presName="imgShp" presStyleLbl="fgImgPlace1" presStyleIdx="1" presStyleCnt="21" custLinFactX="300000" custLinFactNeighborX="323027"/>
      <dgm:spPr/>
    </dgm:pt>
    <dgm:pt modelId="{C83451AB-C209-4E54-8FD4-D611B531D213}" type="pres">
      <dgm:prSet presAssocID="{5F585CC0-9813-4820-89E7-F551B2B5C2CD}" presName="txShp" presStyleLbl="node1" presStyleIdx="1" presStyleCnt="21" custScaleX="150376">
        <dgm:presLayoutVars>
          <dgm:bulletEnabled val="1"/>
        </dgm:presLayoutVars>
      </dgm:prSet>
      <dgm:spPr/>
      <dgm:t>
        <a:bodyPr/>
        <a:lstStyle/>
        <a:p>
          <a:endParaRPr lang="en-US"/>
        </a:p>
      </dgm:t>
    </dgm:pt>
    <dgm:pt modelId="{C995188C-540C-41D9-B5EC-0ACC341F643A}" type="pres">
      <dgm:prSet presAssocID="{5CC39204-8C1F-4F56-A3BF-72FDC63DC745}" presName="spacing" presStyleCnt="0"/>
      <dgm:spPr/>
    </dgm:pt>
    <dgm:pt modelId="{6DE29CC3-F516-4723-91DD-0B94E066ECCE}" type="pres">
      <dgm:prSet presAssocID="{FEF136E3-600F-4A56-B88B-6572933CD253}" presName="composite" presStyleCnt="0"/>
      <dgm:spPr/>
    </dgm:pt>
    <dgm:pt modelId="{6D91FBE3-A079-4D99-B01D-98DF238A3918}" type="pres">
      <dgm:prSet presAssocID="{FEF136E3-600F-4A56-B88B-6572933CD253}" presName="imgShp" presStyleLbl="fgImgPlace1" presStyleIdx="2" presStyleCnt="21" custLinFactX="300000" custLinFactNeighborX="323027"/>
      <dgm:spPr/>
    </dgm:pt>
    <dgm:pt modelId="{844D1D51-0804-4DEE-BFCF-982F8A053B81}" type="pres">
      <dgm:prSet presAssocID="{FEF136E3-600F-4A56-B88B-6572933CD253}" presName="txShp" presStyleLbl="node1" presStyleIdx="2" presStyleCnt="21" custScaleX="150376">
        <dgm:presLayoutVars>
          <dgm:bulletEnabled val="1"/>
        </dgm:presLayoutVars>
      </dgm:prSet>
      <dgm:spPr/>
      <dgm:t>
        <a:bodyPr/>
        <a:lstStyle/>
        <a:p>
          <a:endParaRPr lang="en-US"/>
        </a:p>
      </dgm:t>
    </dgm:pt>
    <dgm:pt modelId="{80AB61D5-EAE9-48B3-98EB-16BEBF095034}" type="pres">
      <dgm:prSet presAssocID="{03BA69B6-448D-46C7-B83D-EE706467BF21}" presName="spacing" presStyleCnt="0"/>
      <dgm:spPr/>
    </dgm:pt>
    <dgm:pt modelId="{BBB76563-B079-41A0-9611-0CF5C5A82726}" type="pres">
      <dgm:prSet presAssocID="{B4FE37B6-CE15-4CA7-9A63-5E798F7F4444}" presName="composite" presStyleCnt="0"/>
      <dgm:spPr/>
    </dgm:pt>
    <dgm:pt modelId="{C7F4AEDD-7ECF-42D0-8D7C-44776A407EBB}" type="pres">
      <dgm:prSet presAssocID="{B4FE37B6-CE15-4CA7-9A63-5E798F7F4444}" presName="imgShp" presStyleLbl="fgImgPlace1" presStyleIdx="3" presStyleCnt="21" custLinFactX="300000" custLinFactNeighborX="323027"/>
      <dgm:spPr/>
    </dgm:pt>
    <dgm:pt modelId="{5A119CD4-C34D-43D7-86DC-CC7A9777B787}" type="pres">
      <dgm:prSet presAssocID="{B4FE37B6-CE15-4CA7-9A63-5E798F7F4444}" presName="txShp" presStyleLbl="node1" presStyleIdx="3" presStyleCnt="21" custScaleX="150376">
        <dgm:presLayoutVars>
          <dgm:bulletEnabled val="1"/>
        </dgm:presLayoutVars>
      </dgm:prSet>
      <dgm:spPr/>
      <dgm:t>
        <a:bodyPr/>
        <a:lstStyle/>
        <a:p>
          <a:endParaRPr lang="en-US"/>
        </a:p>
      </dgm:t>
    </dgm:pt>
    <dgm:pt modelId="{55910E14-CFDF-46CD-968E-32A77AC999D7}" type="pres">
      <dgm:prSet presAssocID="{DEFD5364-9217-4F64-9AA0-4260C76C3451}" presName="spacing" presStyleCnt="0"/>
      <dgm:spPr/>
    </dgm:pt>
    <dgm:pt modelId="{535C69C5-859D-41DD-930E-6F8269A3D526}" type="pres">
      <dgm:prSet presAssocID="{E0DD1E34-621A-4DB5-BC88-5382BBF3F6DE}" presName="composite" presStyleCnt="0"/>
      <dgm:spPr/>
    </dgm:pt>
    <dgm:pt modelId="{46E0E85D-4C10-43F3-9C76-FC20E252A19E}" type="pres">
      <dgm:prSet presAssocID="{E0DD1E34-621A-4DB5-BC88-5382BBF3F6DE}" presName="imgShp" presStyleLbl="fgImgPlace1" presStyleIdx="4" presStyleCnt="21" custLinFactX="300000" custLinFactNeighborX="323027"/>
      <dgm:spPr/>
    </dgm:pt>
    <dgm:pt modelId="{2BC872E0-2986-4734-AED4-1AA5FBFE4FB3}" type="pres">
      <dgm:prSet presAssocID="{E0DD1E34-621A-4DB5-BC88-5382BBF3F6DE}" presName="txShp" presStyleLbl="node1" presStyleIdx="4" presStyleCnt="21" custScaleX="150376">
        <dgm:presLayoutVars>
          <dgm:bulletEnabled val="1"/>
        </dgm:presLayoutVars>
      </dgm:prSet>
      <dgm:spPr/>
      <dgm:t>
        <a:bodyPr/>
        <a:lstStyle/>
        <a:p>
          <a:endParaRPr lang="en-US"/>
        </a:p>
      </dgm:t>
    </dgm:pt>
    <dgm:pt modelId="{1B42C15E-FB74-45CF-97C6-F7DDE39C9D6F}" type="pres">
      <dgm:prSet presAssocID="{E140CC52-DD37-4048-83F0-6FBE773846B8}" presName="spacing" presStyleCnt="0"/>
      <dgm:spPr/>
    </dgm:pt>
    <dgm:pt modelId="{976BC7EA-0DBC-410A-B34F-6037D6D9CA6D}" type="pres">
      <dgm:prSet presAssocID="{A6BE049D-C515-4E9C-8A3F-DA946DBA9472}" presName="composite" presStyleCnt="0"/>
      <dgm:spPr/>
    </dgm:pt>
    <dgm:pt modelId="{7BDFD921-C992-476D-BD5E-5DAFDCBAA257}" type="pres">
      <dgm:prSet presAssocID="{A6BE049D-C515-4E9C-8A3F-DA946DBA9472}" presName="imgShp" presStyleLbl="fgImgPlace1" presStyleIdx="5" presStyleCnt="21" custLinFactX="300000" custLinFactNeighborX="323027"/>
      <dgm:spPr/>
    </dgm:pt>
    <dgm:pt modelId="{96903EA6-8827-4FEC-92FB-C679C7DF5C7D}" type="pres">
      <dgm:prSet presAssocID="{A6BE049D-C515-4E9C-8A3F-DA946DBA9472}" presName="txShp" presStyleLbl="node1" presStyleIdx="5" presStyleCnt="21" custScaleX="150376">
        <dgm:presLayoutVars>
          <dgm:bulletEnabled val="1"/>
        </dgm:presLayoutVars>
      </dgm:prSet>
      <dgm:spPr/>
      <dgm:t>
        <a:bodyPr/>
        <a:lstStyle/>
        <a:p>
          <a:endParaRPr lang="en-US"/>
        </a:p>
      </dgm:t>
    </dgm:pt>
    <dgm:pt modelId="{2AFFDAED-6CA9-4208-A932-C744291D88EF}" type="pres">
      <dgm:prSet presAssocID="{662F5CDD-18ED-4EA3-A0AF-93F0BE672C22}" presName="spacing" presStyleCnt="0"/>
      <dgm:spPr/>
    </dgm:pt>
    <dgm:pt modelId="{9192F08D-DC96-4105-96C8-0DD0DF31A8F7}" type="pres">
      <dgm:prSet presAssocID="{3F07EBDC-0C3B-4262-B1A9-0C23C7100705}" presName="composite" presStyleCnt="0"/>
      <dgm:spPr/>
    </dgm:pt>
    <dgm:pt modelId="{4036BF2B-D299-4B9F-8A6B-85BDC395BF25}" type="pres">
      <dgm:prSet presAssocID="{3F07EBDC-0C3B-4262-B1A9-0C23C7100705}" presName="imgShp" presStyleLbl="fgImgPlace1" presStyleIdx="6" presStyleCnt="21" custLinFactX="288868" custLinFactNeighborX="300000"/>
      <dgm:spPr/>
    </dgm:pt>
    <dgm:pt modelId="{982D5255-14CF-4BB7-AD3B-1A5DFE0CCA28}" type="pres">
      <dgm:prSet presAssocID="{3F07EBDC-0C3B-4262-B1A9-0C23C7100705}" presName="txShp" presStyleLbl="node1" presStyleIdx="6" presStyleCnt="21" custScaleX="150376">
        <dgm:presLayoutVars>
          <dgm:bulletEnabled val="1"/>
        </dgm:presLayoutVars>
      </dgm:prSet>
      <dgm:spPr/>
      <dgm:t>
        <a:bodyPr/>
        <a:lstStyle/>
        <a:p>
          <a:endParaRPr lang="en-US"/>
        </a:p>
      </dgm:t>
    </dgm:pt>
    <dgm:pt modelId="{429C3A4E-CA7F-466C-848F-B3E2549DB65E}" type="pres">
      <dgm:prSet presAssocID="{195F914E-B4E8-4D44-8155-62DF551E1680}" presName="spacing" presStyleCnt="0"/>
      <dgm:spPr/>
    </dgm:pt>
    <dgm:pt modelId="{0ABE4F79-C088-44A3-B35F-231D5AD536EF}" type="pres">
      <dgm:prSet presAssocID="{7BC7E577-263D-4CC0-AF9A-FCD564A4B065}" presName="composite" presStyleCnt="0"/>
      <dgm:spPr/>
    </dgm:pt>
    <dgm:pt modelId="{40308E1D-AD04-4016-89E8-C3EF5A3F1EF2}" type="pres">
      <dgm:prSet presAssocID="{7BC7E577-263D-4CC0-AF9A-FCD564A4B065}" presName="imgShp" presStyleLbl="fgImgPlace1" presStyleIdx="7" presStyleCnt="21" custLinFactX="300000" custLinFactNeighborX="323027"/>
      <dgm:spPr/>
    </dgm:pt>
    <dgm:pt modelId="{EF080FCA-9D8D-4A04-8AD7-DBB5555FAACF}" type="pres">
      <dgm:prSet presAssocID="{7BC7E577-263D-4CC0-AF9A-FCD564A4B065}" presName="txShp" presStyleLbl="node1" presStyleIdx="7" presStyleCnt="21" custScaleX="150376">
        <dgm:presLayoutVars>
          <dgm:bulletEnabled val="1"/>
        </dgm:presLayoutVars>
      </dgm:prSet>
      <dgm:spPr/>
      <dgm:t>
        <a:bodyPr/>
        <a:lstStyle/>
        <a:p>
          <a:endParaRPr lang="en-US"/>
        </a:p>
      </dgm:t>
    </dgm:pt>
    <dgm:pt modelId="{2F1A18C3-AA3F-4D6A-9B76-0CAF1F367B08}" type="pres">
      <dgm:prSet presAssocID="{67D19936-45C0-4656-875C-96A8EC9CA35E}" presName="spacing" presStyleCnt="0"/>
      <dgm:spPr/>
    </dgm:pt>
    <dgm:pt modelId="{381574A1-0C24-4D1F-9158-398264D04F08}" type="pres">
      <dgm:prSet presAssocID="{1AE09CAB-5C71-4D05-9375-39EE064EF8EF}" presName="composite" presStyleCnt="0"/>
      <dgm:spPr/>
    </dgm:pt>
    <dgm:pt modelId="{D403A5D7-AE58-4D78-9DC7-429C1EDF7735}" type="pres">
      <dgm:prSet presAssocID="{1AE09CAB-5C71-4D05-9375-39EE064EF8EF}" presName="imgShp" presStyleLbl="fgImgPlace1" presStyleIdx="8" presStyleCnt="21" custLinFactX="300000" custLinFactNeighborX="323027"/>
      <dgm:spPr/>
    </dgm:pt>
    <dgm:pt modelId="{8BE70B44-8701-4F11-B1A7-7051BBBBE95A}" type="pres">
      <dgm:prSet presAssocID="{1AE09CAB-5C71-4D05-9375-39EE064EF8EF}" presName="txShp" presStyleLbl="node1" presStyleIdx="8" presStyleCnt="21" custScaleX="150376">
        <dgm:presLayoutVars>
          <dgm:bulletEnabled val="1"/>
        </dgm:presLayoutVars>
      </dgm:prSet>
      <dgm:spPr/>
      <dgm:t>
        <a:bodyPr/>
        <a:lstStyle/>
        <a:p>
          <a:endParaRPr lang="en-US"/>
        </a:p>
      </dgm:t>
    </dgm:pt>
    <dgm:pt modelId="{0D014399-46B5-4198-96C6-CB483EC6AD6B}" type="pres">
      <dgm:prSet presAssocID="{D5D28BE1-88F7-4116-8BBA-6D49080124AC}" presName="spacing" presStyleCnt="0"/>
      <dgm:spPr/>
    </dgm:pt>
    <dgm:pt modelId="{F7611FA3-AA81-482A-A03A-BD070F622F8D}" type="pres">
      <dgm:prSet presAssocID="{D366D3EC-454A-4005-B5A7-499ADE88CDBD}" presName="composite" presStyleCnt="0"/>
      <dgm:spPr/>
    </dgm:pt>
    <dgm:pt modelId="{DC3EA1BC-EDB1-4874-9B5D-729039E41A98}" type="pres">
      <dgm:prSet presAssocID="{D366D3EC-454A-4005-B5A7-499ADE88CDBD}" presName="imgShp" presStyleLbl="fgImgPlace1" presStyleIdx="9" presStyleCnt="21" custLinFactX="300000" custLinFactNeighborX="323027"/>
      <dgm:spPr/>
    </dgm:pt>
    <dgm:pt modelId="{B0487D9E-13CD-44F8-9008-40C4A97F701E}" type="pres">
      <dgm:prSet presAssocID="{D366D3EC-454A-4005-B5A7-499ADE88CDBD}" presName="txShp" presStyleLbl="node1" presStyleIdx="9" presStyleCnt="21" custScaleX="150376">
        <dgm:presLayoutVars>
          <dgm:bulletEnabled val="1"/>
        </dgm:presLayoutVars>
      </dgm:prSet>
      <dgm:spPr/>
      <dgm:t>
        <a:bodyPr/>
        <a:lstStyle/>
        <a:p>
          <a:endParaRPr lang="en-US"/>
        </a:p>
      </dgm:t>
    </dgm:pt>
    <dgm:pt modelId="{99EA39B9-5650-434A-9600-E584460D43A2}" type="pres">
      <dgm:prSet presAssocID="{5C88DC29-56E1-4AC3-8663-F0B655ED6C23}" presName="spacing" presStyleCnt="0"/>
      <dgm:spPr/>
    </dgm:pt>
    <dgm:pt modelId="{A052C91B-15EF-41D3-B1E5-9DA6E1F6E981}" type="pres">
      <dgm:prSet presAssocID="{36A06A8D-D012-40B5-850F-E31172989C98}" presName="composite" presStyleCnt="0"/>
      <dgm:spPr/>
    </dgm:pt>
    <dgm:pt modelId="{1128B980-8761-49F0-A8EA-71174D4F0EE8}" type="pres">
      <dgm:prSet presAssocID="{36A06A8D-D012-40B5-850F-E31172989C98}" presName="imgShp" presStyleLbl="fgImgPlace1" presStyleIdx="10" presStyleCnt="21" custLinFactX="300000" custLinFactNeighborX="323027"/>
      <dgm:spPr/>
    </dgm:pt>
    <dgm:pt modelId="{0F5D2A25-6270-4A58-A5FC-109B070ABE81}" type="pres">
      <dgm:prSet presAssocID="{36A06A8D-D012-40B5-850F-E31172989C98}" presName="txShp" presStyleLbl="node1" presStyleIdx="10" presStyleCnt="21" custScaleX="150376">
        <dgm:presLayoutVars>
          <dgm:bulletEnabled val="1"/>
        </dgm:presLayoutVars>
      </dgm:prSet>
      <dgm:spPr/>
      <dgm:t>
        <a:bodyPr/>
        <a:lstStyle/>
        <a:p>
          <a:endParaRPr lang="en-US"/>
        </a:p>
      </dgm:t>
    </dgm:pt>
    <dgm:pt modelId="{7631037E-B975-48D8-A47B-C662039CDA03}" type="pres">
      <dgm:prSet presAssocID="{F5EC0BD1-1BF3-488F-A303-5ED2F0C4E727}" presName="spacing" presStyleCnt="0"/>
      <dgm:spPr/>
    </dgm:pt>
    <dgm:pt modelId="{995D6C50-02FF-4A94-BBC7-5F8CB47817D7}" type="pres">
      <dgm:prSet presAssocID="{48A6460D-8B52-4552-8BE7-45FD4F5DF379}" presName="composite" presStyleCnt="0"/>
      <dgm:spPr/>
    </dgm:pt>
    <dgm:pt modelId="{A21FEEFB-FFF6-4E3E-BAC0-C683D7D56A84}" type="pres">
      <dgm:prSet presAssocID="{48A6460D-8B52-4552-8BE7-45FD4F5DF379}" presName="imgShp" presStyleLbl="fgImgPlace1" presStyleIdx="11" presStyleCnt="21" custLinFactX="300000" custLinFactNeighborX="323027"/>
      <dgm:spPr/>
    </dgm:pt>
    <dgm:pt modelId="{7CB1474A-E6D5-4C7D-B0D3-19A34EB97761}" type="pres">
      <dgm:prSet presAssocID="{48A6460D-8B52-4552-8BE7-45FD4F5DF379}" presName="txShp" presStyleLbl="node1" presStyleIdx="11" presStyleCnt="21" custScaleX="150376">
        <dgm:presLayoutVars>
          <dgm:bulletEnabled val="1"/>
        </dgm:presLayoutVars>
      </dgm:prSet>
      <dgm:spPr/>
      <dgm:t>
        <a:bodyPr/>
        <a:lstStyle/>
        <a:p>
          <a:endParaRPr lang="en-US"/>
        </a:p>
      </dgm:t>
    </dgm:pt>
    <dgm:pt modelId="{244361ED-8C3F-4F96-ADE0-D183EF359F05}" type="pres">
      <dgm:prSet presAssocID="{76EA396E-2E94-44B6-9107-D2C437AF3FC9}" presName="spacing" presStyleCnt="0"/>
      <dgm:spPr/>
    </dgm:pt>
    <dgm:pt modelId="{CB9299F1-3B6E-4C96-82B1-485439675DC8}" type="pres">
      <dgm:prSet presAssocID="{51C97E23-9B26-41D4-B25F-298EE0EAE0D0}" presName="composite" presStyleCnt="0"/>
      <dgm:spPr/>
    </dgm:pt>
    <dgm:pt modelId="{DED89B80-3438-412E-910A-2AA4CBFC0994}" type="pres">
      <dgm:prSet presAssocID="{51C97E23-9B26-41D4-B25F-298EE0EAE0D0}" presName="imgShp" presStyleLbl="fgImgPlace1" presStyleIdx="12" presStyleCnt="21" custLinFactX="300000" custLinFactNeighborX="323027"/>
      <dgm:spPr/>
    </dgm:pt>
    <dgm:pt modelId="{7BE7A089-3D0A-4436-94E4-D00ED792EA29}" type="pres">
      <dgm:prSet presAssocID="{51C97E23-9B26-41D4-B25F-298EE0EAE0D0}" presName="txShp" presStyleLbl="node1" presStyleIdx="12" presStyleCnt="21" custScaleX="150376">
        <dgm:presLayoutVars>
          <dgm:bulletEnabled val="1"/>
        </dgm:presLayoutVars>
      </dgm:prSet>
      <dgm:spPr/>
      <dgm:t>
        <a:bodyPr/>
        <a:lstStyle/>
        <a:p>
          <a:endParaRPr lang="en-US"/>
        </a:p>
      </dgm:t>
    </dgm:pt>
    <dgm:pt modelId="{AB9145F5-3E3B-40D7-BA1D-AA059CFB36C9}" type="pres">
      <dgm:prSet presAssocID="{3FF0B960-CA48-42A0-A9F4-C694420C1CA8}" presName="spacing" presStyleCnt="0"/>
      <dgm:spPr/>
    </dgm:pt>
    <dgm:pt modelId="{A56762E9-B234-4786-AFD9-9065CDB1C87A}" type="pres">
      <dgm:prSet presAssocID="{A6FEFAD0-6721-4022-A5EF-5AD1C259DCAD}" presName="composite" presStyleCnt="0"/>
      <dgm:spPr/>
    </dgm:pt>
    <dgm:pt modelId="{9CC40F60-842F-4F26-976B-F3BA306B817E}" type="pres">
      <dgm:prSet presAssocID="{A6FEFAD0-6721-4022-A5EF-5AD1C259DCAD}" presName="imgShp" presStyleLbl="fgImgPlace1" presStyleIdx="13" presStyleCnt="21" custLinFactX="300000" custLinFactNeighborX="323027"/>
      <dgm:spPr/>
    </dgm:pt>
    <dgm:pt modelId="{08717FBE-5AF1-429B-8ACA-784E144AE906}" type="pres">
      <dgm:prSet presAssocID="{A6FEFAD0-6721-4022-A5EF-5AD1C259DCAD}" presName="txShp" presStyleLbl="node1" presStyleIdx="13" presStyleCnt="21" custScaleX="150376">
        <dgm:presLayoutVars>
          <dgm:bulletEnabled val="1"/>
        </dgm:presLayoutVars>
      </dgm:prSet>
      <dgm:spPr/>
      <dgm:t>
        <a:bodyPr/>
        <a:lstStyle/>
        <a:p>
          <a:endParaRPr lang="en-US"/>
        </a:p>
      </dgm:t>
    </dgm:pt>
    <dgm:pt modelId="{A2577695-1634-446C-B44B-A06865946B24}" type="pres">
      <dgm:prSet presAssocID="{C1E11E2C-15CB-4378-80B1-E4DDB3AF308B}" presName="spacing" presStyleCnt="0"/>
      <dgm:spPr/>
    </dgm:pt>
    <dgm:pt modelId="{233E25DB-DED5-4F0D-935C-3936E2091D68}" type="pres">
      <dgm:prSet presAssocID="{19CC0312-749E-429D-8DFC-9C09D082608C}" presName="composite" presStyleCnt="0"/>
      <dgm:spPr/>
    </dgm:pt>
    <dgm:pt modelId="{2FE2793A-5937-4A6F-B0C3-CA69916B817F}" type="pres">
      <dgm:prSet presAssocID="{19CC0312-749E-429D-8DFC-9C09D082608C}" presName="imgShp" presStyleLbl="fgImgPlace1" presStyleIdx="14" presStyleCnt="21" custLinFactX="300000" custLinFactNeighborX="323027"/>
      <dgm:spPr/>
    </dgm:pt>
    <dgm:pt modelId="{0690046E-C48E-4065-9ABD-957FCD4EB055}" type="pres">
      <dgm:prSet presAssocID="{19CC0312-749E-429D-8DFC-9C09D082608C}" presName="txShp" presStyleLbl="node1" presStyleIdx="14" presStyleCnt="21" custScaleX="150376">
        <dgm:presLayoutVars>
          <dgm:bulletEnabled val="1"/>
        </dgm:presLayoutVars>
      </dgm:prSet>
      <dgm:spPr/>
      <dgm:t>
        <a:bodyPr/>
        <a:lstStyle/>
        <a:p>
          <a:endParaRPr lang="en-US"/>
        </a:p>
      </dgm:t>
    </dgm:pt>
    <dgm:pt modelId="{1E6C5D12-0ACD-49A5-A15D-2E8D0D652B8D}" type="pres">
      <dgm:prSet presAssocID="{5B3C758D-120B-4574-B5D0-9C9EF18B26F3}" presName="spacing" presStyleCnt="0"/>
      <dgm:spPr/>
    </dgm:pt>
    <dgm:pt modelId="{CF8336DB-6B31-43F2-806D-5A71E95AF1D1}" type="pres">
      <dgm:prSet presAssocID="{7C049B0D-0148-4919-A160-F18EB420DE03}" presName="composite" presStyleCnt="0"/>
      <dgm:spPr/>
    </dgm:pt>
    <dgm:pt modelId="{5BD28053-B2A3-4B0C-87FF-D7C901D28656}" type="pres">
      <dgm:prSet presAssocID="{7C049B0D-0148-4919-A160-F18EB420DE03}" presName="imgShp" presStyleLbl="fgImgPlace1" presStyleIdx="15" presStyleCnt="21" custLinFactX="300000" custLinFactNeighborX="323027"/>
      <dgm:spPr/>
    </dgm:pt>
    <dgm:pt modelId="{0BAF7E7B-5D16-49AE-B0EB-0D313D2424E6}" type="pres">
      <dgm:prSet presAssocID="{7C049B0D-0148-4919-A160-F18EB420DE03}" presName="txShp" presStyleLbl="node1" presStyleIdx="15" presStyleCnt="21" custScaleX="150376">
        <dgm:presLayoutVars>
          <dgm:bulletEnabled val="1"/>
        </dgm:presLayoutVars>
      </dgm:prSet>
      <dgm:spPr/>
      <dgm:t>
        <a:bodyPr/>
        <a:lstStyle/>
        <a:p>
          <a:endParaRPr lang="en-US"/>
        </a:p>
      </dgm:t>
    </dgm:pt>
    <dgm:pt modelId="{A17F1832-7C31-42BE-8C8F-71FF7F7958F9}" type="pres">
      <dgm:prSet presAssocID="{CAB9DB8B-5352-44F7-A155-4DB3A2416C06}" presName="spacing" presStyleCnt="0"/>
      <dgm:spPr/>
    </dgm:pt>
    <dgm:pt modelId="{4DD63EBC-FF20-4A05-A78A-70C05ED3A8BD}" type="pres">
      <dgm:prSet presAssocID="{22FF20AD-AEAE-4D86-BCF5-D77FBC404D32}" presName="composite" presStyleCnt="0"/>
      <dgm:spPr/>
    </dgm:pt>
    <dgm:pt modelId="{03742674-8195-43EE-A28B-0E2F88DD81C8}" type="pres">
      <dgm:prSet presAssocID="{22FF20AD-AEAE-4D86-BCF5-D77FBC404D32}" presName="imgShp" presStyleLbl="fgImgPlace1" presStyleIdx="16" presStyleCnt="21" custLinFactX="300000" custLinFactNeighborX="323027"/>
      <dgm:spPr/>
    </dgm:pt>
    <dgm:pt modelId="{0C3B536B-BC34-48C5-AC94-20158D0C62BE}" type="pres">
      <dgm:prSet presAssocID="{22FF20AD-AEAE-4D86-BCF5-D77FBC404D32}" presName="txShp" presStyleLbl="node1" presStyleIdx="16" presStyleCnt="21" custScaleX="150376">
        <dgm:presLayoutVars>
          <dgm:bulletEnabled val="1"/>
        </dgm:presLayoutVars>
      </dgm:prSet>
      <dgm:spPr/>
      <dgm:t>
        <a:bodyPr/>
        <a:lstStyle/>
        <a:p>
          <a:endParaRPr lang="en-US"/>
        </a:p>
      </dgm:t>
    </dgm:pt>
    <dgm:pt modelId="{39EE392B-A5ED-4B0D-8E32-24B3AF343C55}" type="pres">
      <dgm:prSet presAssocID="{2E870D40-0591-4FCF-8A32-1B8B9094E165}" presName="spacing" presStyleCnt="0"/>
      <dgm:spPr/>
    </dgm:pt>
    <dgm:pt modelId="{5D2D18CA-71D7-46A6-849A-E5D68FA3945F}" type="pres">
      <dgm:prSet presAssocID="{B6764DCB-1DEC-4D0B-B724-0D1CA162E928}" presName="composite" presStyleCnt="0"/>
      <dgm:spPr/>
    </dgm:pt>
    <dgm:pt modelId="{B97BDE5D-5BB7-40A1-975E-277F8E943E3E}" type="pres">
      <dgm:prSet presAssocID="{B6764DCB-1DEC-4D0B-B724-0D1CA162E928}" presName="imgShp" presStyleLbl="fgImgPlace1" presStyleIdx="17" presStyleCnt="21" custLinFactX="300000" custLinFactNeighborX="323027"/>
      <dgm:spPr/>
    </dgm:pt>
    <dgm:pt modelId="{A3906DEF-47EB-4CC8-8A63-28F4FA378E89}" type="pres">
      <dgm:prSet presAssocID="{B6764DCB-1DEC-4D0B-B724-0D1CA162E928}" presName="txShp" presStyleLbl="node1" presStyleIdx="17" presStyleCnt="21" custScaleX="150376">
        <dgm:presLayoutVars>
          <dgm:bulletEnabled val="1"/>
        </dgm:presLayoutVars>
      </dgm:prSet>
      <dgm:spPr/>
      <dgm:t>
        <a:bodyPr/>
        <a:lstStyle/>
        <a:p>
          <a:endParaRPr lang="en-US"/>
        </a:p>
      </dgm:t>
    </dgm:pt>
    <dgm:pt modelId="{8EF520F1-CF7C-4A4C-A3AC-EA79AFAC9FC4}" type="pres">
      <dgm:prSet presAssocID="{933AC468-3B07-4249-AFFE-3B5D53B68F96}" presName="spacing" presStyleCnt="0"/>
      <dgm:spPr/>
    </dgm:pt>
    <dgm:pt modelId="{2BFD0A51-99FC-48F1-9EA0-4C407B9AD869}" type="pres">
      <dgm:prSet presAssocID="{BAF2A481-A3E3-439B-BE59-226AE62116DE}" presName="composite" presStyleCnt="0"/>
      <dgm:spPr/>
    </dgm:pt>
    <dgm:pt modelId="{DB390048-CF95-48C3-BBB5-8DD6FDA6D6CC}" type="pres">
      <dgm:prSet presAssocID="{BAF2A481-A3E3-439B-BE59-226AE62116DE}" presName="imgShp" presStyleLbl="fgImgPlace1" presStyleIdx="18" presStyleCnt="21" custLinFactX="300000" custLinFactNeighborX="323027"/>
      <dgm:spPr/>
    </dgm:pt>
    <dgm:pt modelId="{7EA9DCEA-4960-45A1-985D-8BCF67FD46D3}" type="pres">
      <dgm:prSet presAssocID="{BAF2A481-A3E3-439B-BE59-226AE62116DE}" presName="txShp" presStyleLbl="node1" presStyleIdx="18" presStyleCnt="21" custScaleX="150376">
        <dgm:presLayoutVars>
          <dgm:bulletEnabled val="1"/>
        </dgm:presLayoutVars>
      </dgm:prSet>
      <dgm:spPr/>
      <dgm:t>
        <a:bodyPr/>
        <a:lstStyle/>
        <a:p>
          <a:endParaRPr lang="en-US"/>
        </a:p>
      </dgm:t>
    </dgm:pt>
    <dgm:pt modelId="{90C6A38C-8F5D-4C78-9A24-1CBF6C5E5D35}" type="pres">
      <dgm:prSet presAssocID="{676AE69E-15FC-4C09-8D0C-F5434FEF0DE9}" presName="spacing" presStyleCnt="0"/>
      <dgm:spPr/>
    </dgm:pt>
    <dgm:pt modelId="{63CFC71E-D07F-4D48-B23B-6D201B18920E}" type="pres">
      <dgm:prSet presAssocID="{1D5631C5-9656-45AB-98BB-1039DB00F5BD}" presName="composite" presStyleCnt="0"/>
      <dgm:spPr/>
    </dgm:pt>
    <dgm:pt modelId="{C065DFCD-B327-413E-9BC1-A8B9AE162C9F}" type="pres">
      <dgm:prSet presAssocID="{1D5631C5-9656-45AB-98BB-1039DB00F5BD}" presName="imgShp" presStyleLbl="fgImgPlace1" presStyleIdx="19" presStyleCnt="21" custLinFactX="300000" custLinFactNeighborX="323027"/>
      <dgm:spPr/>
    </dgm:pt>
    <dgm:pt modelId="{799A41F7-91AF-41FE-AF18-A1B40C3AE476}" type="pres">
      <dgm:prSet presAssocID="{1D5631C5-9656-45AB-98BB-1039DB00F5BD}" presName="txShp" presStyleLbl="node1" presStyleIdx="19" presStyleCnt="21" custScaleX="150376">
        <dgm:presLayoutVars>
          <dgm:bulletEnabled val="1"/>
        </dgm:presLayoutVars>
      </dgm:prSet>
      <dgm:spPr/>
      <dgm:t>
        <a:bodyPr/>
        <a:lstStyle/>
        <a:p>
          <a:endParaRPr lang="en-US"/>
        </a:p>
      </dgm:t>
    </dgm:pt>
    <dgm:pt modelId="{3387E7FF-74DE-422B-8895-D0E0A3B2CBB4}" type="pres">
      <dgm:prSet presAssocID="{2B374D22-C5B1-47C2-A890-6336E619F04F}" presName="spacing" presStyleCnt="0"/>
      <dgm:spPr/>
    </dgm:pt>
    <dgm:pt modelId="{2CDB6613-0832-4527-A32F-8264A1542E3D}" type="pres">
      <dgm:prSet presAssocID="{E3931DFA-06C3-4C2E-BCE5-4B58A7F56844}" presName="composite" presStyleCnt="0"/>
      <dgm:spPr/>
    </dgm:pt>
    <dgm:pt modelId="{D96B44CE-44FC-4091-B334-9BE03DBF176E}" type="pres">
      <dgm:prSet presAssocID="{E3931DFA-06C3-4C2E-BCE5-4B58A7F56844}" presName="imgShp" presStyleLbl="fgImgPlace1" presStyleIdx="20" presStyleCnt="21" custLinFactX="300000" custLinFactNeighborX="323027"/>
      <dgm:spPr/>
    </dgm:pt>
    <dgm:pt modelId="{AB6E004F-F424-44DB-A354-648A3D186307}" type="pres">
      <dgm:prSet presAssocID="{E3931DFA-06C3-4C2E-BCE5-4B58A7F56844}" presName="txShp" presStyleLbl="node1" presStyleIdx="20" presStyleCnt="21" custScaleX="150376">
        <dgm:presLayoutVars>
          <dgm:bulletEnabled val="1"/>
        </dgm:presLayoutVars>
      </dgm:prSet>
      <dgm:spPr/>
      <dgm:t>
        <a:bodyPr/>
        <a:lstStyle/>
        <a:p>
          <a:endParaRPr lang="en-US"/>
        </a:p>
      </dgm:t>
    </dgm:pt>
  </dgm:ptLst>
  <dgm:cxnLst>
    <dgm:cxn modelId="{734480AF-89EC-4707-91AC-251406E0CADD}" type="presOf" srcId="{7BC7E577-263D-4CC0-AF9A-FCD564A4B065}" destId="{EF080FCA-9D8D-4A04-8AD7-DBB5555FAACF}" srcOrd="0" destOrd="0" presId="urn:microsoft.com/office/officeart/2005/8/layout/vList3"/>
    <dgm:cxn modelId="{A77EA705-3BEA-4005-9B3C-450AFA95C982}" type="presOf" srcId="{A6FEFAD0-6721-4022-A5EF-5AD1C259DCAD}" destId="{08717FBE-5AF1-429B-8ACA-784E144AE906}" srcOrd="0" destOrd="0" presId="urn:microsoft.com/office/officeart/2005/8/layout/vList3"/>
    <dgm:cxn modelId="{EBCB1885-FE8E-48BA-8F49-9E0AC885CDDF}" type="presOf" srcId="{48A36B69-C0F4-484A-A8CD-A0246DDD46DD}" destId="{70BDC87C-E244-4871-82B0-890B0247A14C}" srcOrd="0" destOrd="0" presId="urn:microsoft.com/office/officeart/2005/8/layout/vList3"/>
    <dgm:cxn modelId="{12DDE61E-37FC-4738-9E6A-45947FE8AF73}" srcId="{0C12524C-2019-4101-9394-C7E671FED509}" destId="{B6764DCB-1DEC-4D0B-B724-0D1CA162E928}" srcOrd="17" destOrd="0" parTransId="{D3C73F96-7A15-4FDA-BEA3-54FF42F9180E}" sibTransId="{933AC468-3B07-4249-AFFE-3B5D53B68F96}"/>
    <dgm:cxn modelId="{5E0CC9DA-BB4E-456D-ADA6-E1698687EA50}" type="presOf" srcId="{FEF136E3-600F-4A56-B88B-6572933CD253}" destId="{844D1D51-0804-4DEE-BFCF-982F8A053B81}" srcOrd="0" destOrd="0" presId="urn:microsoft.com/office/officeart/2005/8/layout/vList3"/>
    <dgm:cxn modelId="{24DBCA65-53D0-4760-980D-E41D2FDF0979}" srcId="{0C12524C-2019-4101-9394-C7E671FED509}" destId="{BAF2A481-A3E3-439B-BE59-226AE62116DE}" srcOrd="18" destOrd="0" parTransId="{0147EF48-CC37-4CA4-A6E6-57BA8A13DDA5}" sibTransId="{676AE69E-15FC-4C09-8D0C-F5434FEF0DE9}"/>
    <dgm:cxn modelId="{B84E8E4B-50A8-435B-8195-96A16326913A}" type="presOf" srcId="{A6BE049D-C515-4E9C-8A3F-DA946DBA9472}" destId="{96903EA6-8827-4FEC-92FB-C679C7DF5C7D}" srcOrd="0" destOrd="0" presId="urn:microsoft.com/office/officeart/2005/8/layout/vList3"/>
    <dgm:cxn modelId="{61F4BB00-713D-42B7-98E8-DBE95EA7C692}" srcId="{0C12524C-2019-4101-9394-C7E671FED509}" destId="{48A6460D-8B52-4552-8BE7-45FD4F5DF379}" srcOrd="11" destOrd="0" parTransId="{6CD51347-AA57-4CC3-8375-8509937C13E0}" sibTransId="{76EA396E-2E94-44B6-9107-D2C437AF3FC9}"/>
    <dgm:cxn modelId="{34A830BD-BA79-4A6E-A097-5EB4E2F83D84}" srcId="{0C12524C-2019-4101-9394-C7E671FED509}" destId="{36A06A8D-D012-40B5-850F-E31172989C98}" srcOrd="10" destOrd="0" parTransId="{2CFF5982-E72C-4DA6-B3E9-85A3C9404773}" sibTransId="{F5EC0BD1-1BF3-488F-A303-5ED2F0C4E727}"/>
    <dgm:cxn modelId="{3D0DE6BD-276E-4AEE-8D37-2FCF5A63D973}" srcId="{0C12524C-2019-4101-9394-C7E671FED509}" destId="{B4FE37B6-CE15-4CA7-9A63-5E798F7F4444}" srcOrd="3" destOrd="0" parTransId="{9682A199-0C3E-4DBC-898F-CC6AAFBC42B2}" sibTransId="{DEFD5364-9217-4F64-9AA0-4260C76C3451}"/>
    <dgm:cxn modelId="{BD47A30A-D217-462F-BCD0-21477DDAF628}" srcId="{0C12524C-2019-4101-9394-C7E671FED509}" destId="{7BC7E577-263D-4CC0-AF9A-FCD564A4B065}" srcOrd="7" destOrd="0" parTransId="{A2278EE4-226B-4A24-B2E8-E074430647D2}" sibTransId="{67D19936-45C0-4656-875C-96A8EC9CA35E}"/>
    <dgm:cxn modelId="{11C40D92-C464-4872-8291-0C025302C285}" srcId="{0C12524C-2019-4101-9394-C7E671FED509}" destId="{3F07EBDC-0C3B-4262-B1A9-0C23C7100705}" srcOrd="6" destOrd="0" parTransId="{E6925E77-CFB6-4246-8513-8EB835C449FD}" sibTransId="{195F914E-B4E8-4D44-8155-62DF551E1680}"/>
    <dgm:cxn modelId="{7498C885-CA8C-41C2-82B5-6DE88584E4B4}" srcId="{0C12524C-2019-4101-9394-C7E671FED509}" destId="{E3931DFA-06C3-4C2E-BCE5-4B58A7F56844}" srcOrd="20" destOrd="0" parTransId="{6E97F693-E553-4397-BFAF-5DCFF7A4CBF5}" sibTransId="{8FE0923D-C5B6-40D7-A81B-288998FF46B4}"/>
    <dgm:cxn modelId="{5017275E-1FBA-44F6-B5D1-AC58183135A1}" srcId="{0C12524C-2019-4101-9394-C7E671FED509}" destId="{1D5631C5-9656-45AB-98BB-1039DB00F5BD}" srcOrd="19" destOrd="0" parTransId="{7EF6729D-E0D4-4265-A1E0-FD0C5DCE7C41}" sibTransId="{2B374D22-C5B1-47C2-A890-6336E619F04F}"/>
    <dgm:cxn modelId="{E4E9378D-9513-4711-B946-BBBD8FDA6ED5}" srcId="{0C12524C-2019-4101-9394-C7E671FED509}" destId="{51C97E23-9B26-41D4-B25F-298EE0EAE0D0}" srcOrd="12" destOrd="0" parTransId="{CD6F19D6-CB36-4FB9-B480-3AED55078D78}" sibTransId="{3FF0B960-CA48-42A0-A9F4-C694420C1CA8}"/>
    <dgm:cxn modelId="{E74E0E32-103D-4B3C-B95E-8154524BC5D8}" type="presOf" srcId="{E0DD1E34-621A-4DB5-BC88-5382BBF3F6DE}" destId="{2BC872E0-2986-4734-AED4-1AA5FBFE4FB3}" srcOrd="0" destOrd="0" presId="urn:microsoft.com/office/officeart/2005/8/layout/vList3"/>
    <dgm:cxn modelId="{3C9014A9-45C8-4E55-8B70-BAAC4C412B74}" srcId="{0C12524C-2019-4101-9394-C7E671FED509}" destId="{E0DD1E34-621A-4DB5-BC88-5382BBF3F6DE}" srcOrd="4" destOrd="0" parTransId="{50B21724-096C-4EAD-B47B-D82A3622CBF3}" sibTransId="{E140CC52-DD37-4048-83F0-6FBE773846B8}"/>
    <dgm:cxn modelId="{A4989ED9-B537-4E98-943B-96FA1EE659E1}" srcId="{0C12524C-2019-4101-9394-C7E671FED509}" destId="{A6BE049D-C515-4E9C-8A3F-DA946DBA9472}" srcOrd="5" destOrd="0" parTransId="{CA3C85D2-695D-4979-9C58-3D41E65AB95A}" sibTransId="{662F5CDD-18ED-4EA3-A0AF-93F0BE672C22}"/>
    <dgm:cxn modelId="{C4B62B53-DD42-43D3-9B36-63017E5DC27E}" srcId="{0C12524C-2019-4101-9394-C7E671FED509}" destId="{D366D3EC-454A-4005-B5A7-499ADE88CDBD}" srcOrd="9" destOrd="0" parTransId="{4343AEE3-8AB6-49E0-8EB8-D8CFA147FAC5}" sibTransId="{5C88DC29-56E1-4AC3-8663-F0B655ED6C23}"/>
    <dgm:cxn modelId="{9E86ED1C-3709-45E4-9F14-9D01E1FC299F}" type="presOf" srcId="{48A6460D-8B52-4552-8BE7-45FD4F5DF379}" destId="{7CB1474A-E6D5-4C7D-B0D3-19A34EB97761}" srcOrd="0" destOrd="0" presId="urn:microsoft.com/office/officeart/2005/8/layout/vList3"/>
    <dgm:cxn modelId="{C7CD4C1B-929A-4C86-BB16-AB99FF8732F3}" type="presOf" srcId="{D366D3EC-454A-4005-B5A7-499ADE88CDBD}" destId="{B0487D9E-13CD-44F8-9008-40C4A97F701E}" srcOrd="0" destOrd="0" presId="urn:microsoft.com/office/officeart/2005/8/layout/vList3"/>
    <dgm:cxn modelId="{8E7B4B26-E845-490D-83A2-E6AF182E915D}" type="presOf" srcId="{B4FE37B6-CE15-4CA7-9A63-5E798F7F4444}" destId="{5A119CD4-C34D-43D7-86DC-CC7A9777B787}" srcOrd="0" destOrd="0" presId="urn:microsoft.com/office/officeart/2005/8/layout/vList3"/>
    <dgm:cxn modelId="{33FADA6E-3789-4345-B2C7-54B9A5BF5572}" type="presOf" srcId="{1D5631C5-9656-45AB-98BB-1039DB00F5BD}" destId="{799A41F7-91AF-41FE-AF18-A1B40C3AE476}" srcOrd="0" destOrd="0" presId="urn:microsoft.com/office/officeart/2005/8/layout/vList3"/>
    <dgm:cxn modelId="{7719E7A7-DFED-4965-9C53-80D0388B3F22}" type="presOf" srcId="{7C049B0D-0148-4919-A160-F18EB420DE03}" destId="{0BAF7E7B-5D16-49AE-B0EB-0D313D2424E6}" srcOrd="0" destOrd="0" presId="urn:microsoft.com/office/officeart/2005/8/layout/vList3"/>
    <dgm:cxn modelId="{CD3C5720-1678-4B76-ADA4-3518EBD28EB4}" type="presOf" srcId="{22FF20AD-AEAE-4D86-BCF5-D77FBC404D32}" destId="{0C3B536B-BC34-48C5-AC94-20158D0C62BE}" srcOrd="0" destOrd="0" presId="urn:microsoft.com/office/officeart/2005/8/layout/vList3"/>
    <dgm:cxn modelId="{A1340E2D-ADEF-47A6-B019-6BBE12F83BC8}" srcId="{0C12524C-2019-4101-9394-C7E671FED509}" destId="{FEF136E3-600F-4A56-B88B-6572933CD253}" srcOrd="2" destOrd="0" parTransId="{5CC83640-A277-4EC3-B9A2-99C441721968}" sibTransId="{03BA69B6-448D-46C7-B83D-EE706467BF21}"/>
    <dgm:cxn modelId="{E263E28E-A661-4E44-A565-BBDB1DC103DF}" type="presOf" srcId="{1AE09CAB-5C71-4D05-9375-39EE064EF8EF}" destId="{8BE70B44-8701-4F11-B1A7-7051BBBBE95A}" srcOrd="0" destOrd="0" presId="urn:microsoft.com/office/officeart/2005/8/layout/vList3"/>
    <dgm:cxn modelId="{1F0C3E38-277E-4601-9499-F8A09CEF373F}" srcId="{0C12524C-2019-4101-9394-C7E671FED509}" destId="{19CC0312-749E-429D-8DFC-9C09D082608C}" srcOrd="14" destOrd="0" parTransId="{19EBED9E-AD59-45B5-B082-E93A7AF1AC55}" sibTransId="{5B3C758D-120B-4574-B5D0-9C9EF18B26F3}"/>
    <dgm:cxn modelId="{4DD3A05E-1C7B-473F-B102-173A743DAB4E}" type="presOf" srcId="{E3931DFA-06C3-4C2E-BCE5-4B58A7F56844}" destId="{AB6E004F-F424-44DB-A354-648A3D186307}" srcOrd="0" destOrd="0" presId="urn:microsoft.com/office/officeart/2005/8/layout/vList3"/>
    <dgm:cxn modelId="{ECB39FF6-C366-40B7-9135-67DFC341763A}" type="presOf" srcId="{19CC0312-749E-429D-8DFC-9C09D082608C}" destId="{0690046E-C48E-4065-9ABD-957FCD4EB055}" srcOrd="0" destOrd="0" presId="urn:microsoft.com/office/officeart/2005/8/layout/vList3"/>
    <dgm:cxn modelId="{168D2397-81B1-47B9-8709-5D12DAF392A5}" srcId="{0C12524C-2019-4101-9394-C7E671FED509}" destId="{1AE09CAB-5C71-4D05-9375-39EE064EF8EF}" srcOrd="8" destOrd="0" parTransId="{F182C768-6163-429C-8C1A-1E5164BD3CF7}" sibTransId="{D5D28BE1-88F7-4116-8BBA-6D49080124AC}"/>
    <dgm:cxn modelId="{24F376DD-68E6-451D-81A5-AE0121F6CCFC}" type="presOf" srcId="{5F585CC0-9813-4820-89E7-F551B2B5C2CD}" destId="{C83451AB-C209-4E54-8FD4-D611B531D213}" srcOrd="0" destOrd="0" presId="urn:microsoft.com/office/officeart/2005/8/layout/vList3"/>
    <dgm:cxn modelId="{F90DCD79-B5EB-4414-835E-563FFF0E1818}" srcId="{0C12524C-2019-4101-9394-C7E671FED509}" destId="{7C049B0D-0148-4919-A160-F18EB420DE03}" srcOrd="15" destOrd="0" parTransId="{3E8DE6FC-74D3-4221-8B45-D706740F789D}" sibTransId="{CAB9DB8B-5352-44F7-A155-4DB3A2416C06}"/>
    <dgm:cxn modelId="{F90A7A55-86BC-404F-9049-111D554DEFEE}" srcId="{0C12524C-2019-4101-9394-C7E671FED509}" destId="{48A36B69-C0F4-484A-A8CD-A0246DDD46DD}" srcOrd="0" destOrd="0" parTransId="{E2DDF32D-B2B9-4A45-9A1B-94BCCE0B4012}" sibTransId="{2177DEAD-F29C-40CD-B378-4A9E5AEE3F72}"/>
    <dgm:cxn modelId="{C398ADD0-A5F2-462A-9442-EB0E283178DD}" type="presOf" srcId="{B6764DCB-1DEC-4D0B-B724-0D1CA162E928}" destId="{A3906DEF-47EB-4CC8-8A63-28F4FA378E89}" srcOrd="0" destOrd="0" presId="urn:microsoft.com/office/officeart/2005/8/layout/vList3"/>
    <dgm:cxn modelId="{65FB6C03-99EF-4AD4-8370-75794A4CEFCB}" type="presOf" srcId="{36A06A8D-D012-40B5-850F-E31172989C98}" destId="{0F5D2A25-6270-4A58-A5FC-109B070ABE81}" srcOrd="0" destOrd="0" presId="urn:microsoft.com/office/officeart/2005/8/layout/vList3"/>
    <dgm:cxn modelId="{08E4B74E-4C49-419D-8488-9F9A505169EB}" srcId="{0C12524C-2019-4101-9394-C7E671FED509}" destId="{22FF20AD-AEAE-4D86-BCF5-D77FBC404D32}" srcOrd="16" destOrd="0" parTransId="{7232C344-3EFF-4D87-B9B9-24FDEC115E56}" sibTransId="{2E870D40-0591-4FCF-8A32-1B8B9094E165}"/>
    <dgm:cxn modelId="{CEF3A41A-C287-4266-A017-C6A2CFB7EE9F}" srcId="{0C12524C-2019-4101-9394-C7E671FED509}" destId="{5F585CC0-9813-4820-89E7-F551B2B5C2CD}" srcOrd="1" destOrd="0" parTransId="{524C795D-F5BB-471B-9ECC-11B6ACD7F220}" sibTransId="{5CC39204-8C1F-4F56-A3BF-72FDC63DC745}"/>
    <dgm:cxn modelId="{D3C1BAF1-092C-4FB1-B423-8F2CBB925073}" type="presOf" srcId="{3F07EBDC-0C3B-4262-B1A9-0C23C7100705}" destId="{982D5255-14CF-4BB7-AD3B-1A5DFE0CCA28}" srcOrd="0" destOrd="0" presId="urn:microsoft.com/office/officeart/2005/8/layout/vList3"/>
    <dgm:cxn modelId="{01E69C9D-1280-4BCC-B5E6-7F07DF771FF4}" srcId="{0C12524C-2019-4101-9394-C7E671FED509}" destId="{A6FEFAD0-6721-4022-A5EF-5AD1C259DCAD}" srcOrd="13" destOrd="0" parTransId="{18986C70-05BD-4C43-8F66-9A4E2F1B003C}" sibTransId="{C1E11E2C-15CB-4378-80B1-E4DDB3AF308B}"/>
    <dgm:cxn modelId="{71AA76E3-06F7-4B08-961B-A7609F646DE2}" type="presOf" srcId="{0C12524C-2019-4101-9394-C7E671FED509}" destId="{9AE53B3A-558B-4607-B216-0BF9F47B37F0}" srcOrd="0" destOrd="0" presId="urn:microsoft.com/office/officeart/2005/8/layout/vList3"/>
    <dgm:cxn modelId="{567AF2DD-B406-4F19-A4A5-A2E4BB1C41F9}" type="presOf" srcId="{BAF2A481-A3E3-439B-BE59-226AE62116DE}" destId="{7EA9DCEA-4960-45A1-985D-8BCF67FD46D3}" srcOrd="0" destOrd="0" presId="urn:microsoft.com/office/officeart/2005/8/layout/vList3"/>
    <dgm:cxn modelId="{6FDC4D18-BBD1-41FB-B721-3098A7BC1BD2}" type="presOf" srcId="{51C97E23-9B26-41D4-B25F-298EE0EAE0D0}" destId="{7BE7A089-3D0A-4436-94E4-D00ED792EA29}" srcOrd="0" destOrd="0" presId="urn:microsoft.com/office/officeart/2005/8/layout/vList3"/>
    <dgm:cxn modelId="{DD4103B2-6565-431C-AB2A-54AFB45315D2}" type="presParOf" srcId="{9AE53B3A-558B-4607-B216-0BF9F47B37F0}" destId="{E3CCDCD1-9C92-4E89-B7D8-6CFCE95BA458}" srcOrd="0" destOrd="0" presId="urn:microsoft.com/office/officeart/2005/8/layout/vList3"/>
    <dgm:cxn modelId="{3B99AEC9-8F92-481F-B2AE-7555A21D9726}" type="presParOf" srcId="{E3CCDCD1-9C92-4E89-B7D8-6CFCE95BA458}" destId="{07511AEA-2D26-4FA0-B7FC-FFFBC816BBBD}" srcOrd="0" destOrd="0" presId="urn:microsoft.com/office/officeart/2005/8/layout/vList3"/>
    <dgm:cxn modelId="{C16B7D32-85C4-43D7-AE9D-41A7EA3E4CE4}" type="presParOf" srcId="{E3CCDCD1-9C92-4E89-B7D8-6CFCE95BA458}" destId="{70BDC87C-E244-4871-82B0-890B0247A14C}" srcOrd="1" destOrd="0" presId="urn:microsoft.com/office/officeart/2005/8/layout/vList3"/>
    <dgm:cxn modelId="{DF74BE91-97F4-430C-92ED-CE90974A7ADB}" type="presParOf" srcId="{9AE53B3A-558B-4607-B216-0BF9F47B37F0}" destId="{4E722F1E-58D3-404E-95AB-FA4FDF4B7AD1}" srcOrd="1" destOrd="0" presId="urn:microsoft.com/office/officeart/2005/8/layout/vList3"/>
    <dgm:cxn modelId="{E8E8CD80-C532-4B18-91E3-48CDC8921E33}" type="presParOf" srcId="{9AE53B3A-558B-4607-B216-0BF9F47B37F0}" destId="{F1D04B47-84F9-4869-AB96-FCC8643A6924}" srcOrd="2" destOrd="0" presId="urn:microsoft.com/office/officeart/2005/8/layout/vList3"/>
    <dgm:cxn modelId="{CCDB2A4A-AEB9-4F74-8991-25AB029186EC}" type="presParOf" srcId="{F1D04B47-84F9-4869-AB96-FCC8643A6924}" destId="{C88DE7BF-E775-4717-9245-33ED5619623A}" srcOrd="0" destOrd="0" presId="urn:microsoft.com/office/officeart/2005/8/layout/vList3"/>
    <dgm:cxn modelId="{2B26B128-029E-4533-84E7-CA71858D05CE}" type="presParOf" srcId="{F1D04B47-84F9-4869-AB96-FCC8643A6924}" destId="{C83451AB-C209-4E54-8FD4-D611B531D213}" srcOrd="1" destOrd="0" presId="urn:microsoft.com/office/officeart/2005/8/layout/vList3"/>
    <dgm:cxn modelId="{76646D18-96BC-403A-908E-4CD19688E5E8}" type="presParOf" srcId="{9AE53B3A-558B-4607-B216-0BF9F47B37F0}" destId="{C995188C-540C-41D9-B5EC-0ACC341F643A}" srcOrd="3" destOrd="0" presId="urn:microsoft.com/office/officeart/2005/8/layout/vList3"/>
    <dgm:cxn modelId="{592D2E3C-1AE1-4869-B9E7-01ED007D5C70}" type="presParOf" srcId="{9AE53B3A-558B-4607-B216-0BF9F47B37F0}" destId="{6DE29CC3-F516-4723-91DD-0B94E066ECCE}" srcOrd="4" destOrd="0" presId="urn:microsoft.com/office/officeart/2005/8/layout/vList3"/>
    <dgm:cxn modelId="{1AFA5536-7176-4AAD-888C-21A78D3D7E80}" type="presParOf" srcId="{6DE29CC3-F516-4723-91DD-0B94E066ECCE}" destId="{6D91FBE3-A079-4D99-B01D-98DF238A3918}" srcOrd="0" destOrd="0" presId="urn:microsoft.com/office/officeart/2005/8/layout/vList3"/>
    <dgm:cxn modelId="{4990D762-F6AD-4399-9EA0-3A5E34CD3BCA}" type="presParOf" srcId="{6DE29CC3-F516-4723-91DD-0B94E066ECCE}" destId="{844D1D51-0804-4DEE-BFCF-982F8A053B81}" srcOrd="1" destOrd="0" presId="urn:microsoft.com/office/officeart/2005/8/layout/vList3"/>
    <dgm:cxn modelId="{D7D3CEBE-0449-479E-AF7B-DCE0769B7D33}" type="presParOf" srcId="{9AE53B3A-558B-4607-B216-0BF9F47B37F0}" destId="{80AB61D5-EAE9-48B3-98EB-16BEBF095034}" srcOrd="5" destOrd="0" presId="urn:microsoft.com/office/officeart/2005/8/layout/vList3"/>
    <dgm:cxn modelId="{804C21DB-747A-4F50-B767-F1AB65DA98D1}" type="presParOf" srcId="{9AE53B3A-558B-4607-B216-0BF9F47B37F0}" destId="{BBB76563-B079-41A0-9611-0CF5C5A82726}" srcOrd="6" destOrd="0" presId="urn:microsoft.com/office/officeart/2005/8/layout/vList3"/>
    <dgm:cxn modelId="{FA0E126A-CF20-4296-A372-6849D4239A0D}" type="presParOf" srcId="{BBB76563-B079-41A0-9611-0CF5C5A82726}" destId="{C7F4AEDD-7ECF-42D0-8D7C-44776A407EBB}" srcOrd="0" destOrd="0" presId="urn:microsoft.com/office/officeart/2005/8/layout/vList3"/>
    <dgm:cxn modelId="{9A03A043-36FE-43F7-AAAA-82522421B91E}" type="presParOf" srcId="{BBB76563-B079-41A0-9611-0CF5C5A82726}" destId="{5A119CD4-C34D-43D7-86DC-CC7A9777B787}" srcOrd="1" destOrd="0" presId="urn:microsoft.com/office/officeart/2005/8/layout/vList3"/>
    <dgm:cxn modelId="{36C20283-0A66-405B-8514-7534152C4840}" type="presParOf" srcId="{9AE53B3A-558B-4607-B216-0BF9F47B37F0}" destId="{55910E14-CFDF-46CD-968E-32A77AC999D7}" srcOrd="7" destOrd="0" presId="urn:microsoft.com/office/officeart/2005/8/layout/vList3"/>
    <dgm:cxn modelId="{C3AF1BA6-4895-4203-B568-925A21AA1117}" type="presParOf" srcId="{9AE53B3A-558B-4607-B216-0BF9F47B37F0}" destId="{535C69C5-859D-41DD-930E-6F8269A3D526}" srcOrd="8" destOrd="0" presId="urn:microsoft.com/office/officeart/2005/8/layout/vList3"/>
    <dgm:cxn modelId="{DA9271D5-F928-4439-9925-02B507519CB0}" type="presParOf" srcId="{535C69C5-859D-41DD-930E-6F8269A3D526}" destId="{46E0E85D-4C10-43F3-9C76-FC20E252A19E}" srcOrd="0" destOrd="0" presId="urn:microsoft.com/office/officeart/2005/8/layout/vList3"/>
    <dgm:cxn modelId="{AF4FBCC0-D42F-4ACE-A08B-EDB6C8C9BE7D}" type="presParOf" srcId="{535C69C5-859D-41DD-930E-6F8269A3D526}" destId="{2BC872E0-2986-4734-AED4-1AA5FBFE4FB3}" srcOrd="1" destOrd="0" presId="urn:microsoft.com/office/officeart/2005/8/layout/vList3"/>
    <dgm:cxn modelId="{84B8F235-E591-498E-B11E-F2986AD92A0C}" type="presParOf" srcId="{9AE53B3A-558B-4607-B216-0BF9F47B37F0}" destId="{1B42C15E-FB74-45CF-97C6-F7DDE39C9D6F}" srcOrd="9" destOrd="0" presId="urn:microsoft.com/office/officeart/2005/8/layout/vList3"/>
    <dgm:cxn modelId="{5F69A305-5D79-4091-852B-083A7E12A2DF}" type="presParOf" srcId="{9AE53B3A-558B-4607-B216-0BF9F47B37F0}" destId="{976BC7EA-0DBC-410A-B34F-6037D6D9CA6D}" srcOrd="10" destOrd="0" presId="urn:microsoft.com/office/officeart/2005/8/layout/vList3"/>
    <dgm:cxn modelId="{0B118DCC-C144-40A4-AB8B-CDF1415FE640}" type="presParOf" srcId="{976BC7EA-0DBC-410A-B34F-6037D6D9CA6D}" destId="{7BDFD921-C992-476D-BD5E-5DAFDCBAA257}" srcOrd="0" destOrd="0" presId="urn:microsoft.com/office/officeart/2005/8/layout/vList3"/>
    <dgm:cxn modelId="{FD8C0EAA-0AB7-4DB9-940A-58083BDEFBCE}" type="presParOf" srcId="{976BC7EA-0DBC-410A-B34F-6037D6D9CA6D}" destId="{96903EA6-8827-4FEC-92FB-C679C7DF5C7D}" srcOrd="1" destOrd="0" presId="urn:microsoft.com/office/officeart/2005/8/layout/vList3"/>
    <dgm:cxn modelId="{8B7FC36A-CE69-4CEB-8A91-91A4B52C7AFA}" type="presParOf" srcId="{9AE53B3A-558B-4607-B216-0BF9F47B37F0}" destId="{2AFFDAED-6CA9-4208-A932-C744291D88EF}" srcOrd="11" destOrd="0" presId="urn:microsoft.com/office/officeart/2005/8/layout/vList3"/>
    <dgm:cxn modelId="{81C07016-C407-40BD-8F0D-F67A02DF48D6}" type="presParOf" srcId="{9AE53B3A-558B-4607-B216-0BF9F47B37F0}" destId="{9192F08D-DC96-4105-96C8-0DD0DF31A8F7}" srcOrd="12" destOrd="0" presId="urn:microsoft.com/office/officeart/2005/8/layout/vList3"/>
    <dgm:cxn modelId="{AC05AEE5-FB56-4FCC-918D-DD91A879A23D}" type="presParOf" srcId="{9192F08D-DC96-4105-96C8-0DD0DF31A8F7}" destId="{4036BF2B-D299-4B9F-8A6B-85BDC395BF25}" srcOrd="0" destOrd="0" presId="urn:microsoft.com/office/officeart/2005/8/layout/vList3"/>
    <dgm:cxn modelId="{CE448F4A-6827-4058-87EE-9824B527631D}" type="presParOf" srcId="{9192F08D-DC96-4105-96C8-0DD0DF31A8F7}" destId="{982D5255-14CF-4BB7-AD3B-1A5DFE0CCA28}" srcOrd="1" destOrd="0" presId="urn:microsoft.com/office/officeart/2005/8/layout/vList3"/>
    <dgm:cxn modelId="{9EED822B-ED4A-4B59-BDBE-0FC4D9B366AB}" type="presParOf" srcId="{9AE53B3A-558B-4607-B216-0BF9F47B37F0}" destId="{429C3A4E-CA7F-466C-848F-B3E2549DB65E}" srcOrd="13" destOrd="0" presId="urn:microsoft.com/office/officeart/2005/8/layout/vList3"/>
    <dgm:cxn modelId="{96296BE5-89AC-46C7-A0FF-19E46DAC641B}" type="presParOf" srcId="{9AE53B3A-558B-4607-B216-0BF9F47B37F0}" destId="{0ABE4F79-C088-44A3-B35F-231D5AD536EF}" srcOrd="14" destOrd="0" presId="urn:microsoft.com/office/officeart/2005/8/layout/vList3"/>
    <dgm:cxn modelId="{1C22A13F-9057-4D5B-90EA-B0D7B3DE6E69}" type="presParOf" srcId="{0ABE4F79-C088-44A3-B35F-231D5AD536EF}" destId="{40308E1D-AD04-4016-89E8-C3EF5A3F1EF2}" srcOrd="0" destOrd="0" presId="urn:microsoft.com/office/officeart/2005/8/layout/vList3"/>
    <dgm:cxn modelId="{8B821BD0-D90D-427F-BB57-FC4A0D52B1B8}" type="presParOf" srcId="{0ABE4F79-C088-44A3-B35F-231D5AD536EF}" destId="{EF080FCA-9D8D-4A04-8AD7-DBB5555FAACF}" srcOrd="1" destOrd="0" presId="urn:microsoft.com/office/officeart/2005/8/layout/vList3"/>
    <dgm:cxn modelId="{C193DDB9-00E1-41B5-848C-62AE575936CC}" type="presParOf" srcId="{9AE53B3A-558B-4607-B216-0BF9F47B37F0}" destId="{2F1A18C3-AA3F-4D6A-9B76-0CAF1F367B08}" srcOrd="15" destOrd="0" presId="urn:microsoft.com/office/officeart/2005/8/layout/vList3"/>
    <dgm:cxn modelId="{9A44BD79-F4A4-4D99-B631-2AB7F0BAEA82}" type="presParOf" srcId="{9AE53B3A-558B-4607-B216-0BF9F47B37F0}" destId="{381574A1-0C24-4D1F-9158-398264D04F08}" srcOrd="16" destOrd="0" presId="urn:microsoft.com/office/officeart/2005/8/layout/vList3"/>
    <dgm:cxn modelId="{FA90E637-332A-42FE-AFFD-987953B86198}" type="presParOf" srcId="{381574A1-0C24-4D1F-9158-398264D04F08}" destId="{D403A5D7-AE58-4D78-9DC7-429C1EDF7735}" srcOrd="0" destOrd="0" presId="urn:microsoft.com/office/officeart/2005/8/layout/vList3"/>
    <dgm:cxn modelId="{58B04EDC-6C74-4AD0-B1DC-64CECE141A69}" type="presParOf" srcId="{381574A1-0C24-4D1F-9158-398264D04F08}" destId="{8BE70B44-8701-4F11-B1A7-7051BBBBE95A}" srcOrd="1" destOrd="0" presId="urn:microsoft.com/office/officeart/2005/8/layout/vList3"/>
    <dgm:cxn modelId="{B2537B33-0AC7-486F-9A5F-23317019F6DD}" type="presParOf" srcId="{9AE53B3A-558B-4607-B216-0BF9F47B37F0}" destId="{0D014399-46B5-4198-96C6-CB483EC6AD6B}" srcOrd="17" destOrd="0" presId="urn:microsoft.com/office/officeart/2005/8/layout/vList3"/>
    <dgm:cxn modelId="{C69654E1-6C46-4A20-856C-F75000C266D5}" type="presParOf" srcId="{9AE53B3A-558B-4607-B216-0BF9F47B37F0}" destId="{F7611FA3-AA81-482A-A03A-BD070F622F8D}" srcOrd="18" destOrd="0" presId="urn:microsoft.com/office/officeart/2005/8/layout/vList3"/>
    <dgm:cxn modelId="{0087EFB4-1AE8-4FAD-8DCF-1F9E9BF852F6}" type="presParOf" srcId="{F7611FA3-AA81-482A-A03A-BD070F622F8D}" destId="{DC3EA1BC-EDB1-4874-9B5D-729039E41A98}" srcOrd="0" destOrd="0" presId="urn:microsoft.com/office/officeart/2005/8/layout/vList3"/>
    <dgm:cxn modelId="{893307ED-28E1-44A0-A403-BA41E24E8032}" type="presParOf" srcId="{F7611FA3-AA81-482A-A03A-BD070F622F8D}" destId="{B0487D9E-13CD-44F8-9008-40C4A97F701E}" srcOrd="1" destOrd="0" presId="urn:microsoft.com/office/officeart/2005/8/layout/vList3"/>
    <dgm:cxn modelId="{D7EA3905-5A6A-4FB6-A4A8-5A465C256E72}" type="presParOf" srcId="{9AE53B3A-558B-4607-B216-0BF9F47B37F0}" destId="{99EA39B9-5650-434A-9600-E584460D43A2}" srcOrd="19" destOrd="0" presId="urn:microsoft.com/office/officeart/2005/8/layout/vList3"/>
    <dgm:cxn modelId="{E5FA9CE8-E05B-45CE-9060-FC064AE71A0D}" type="presParOf" srcId="{9AE53B3A-558B-4607-B216-0BF9F47B37F0}" destId="{A052C91B-15EF-41D3-B1E5-9DA6E1F6E981}" srcOrd="20" destOrd="0" presId="urn:microsoft.com/office/officeart/2005/8/layout/vList3"/>
    <dgm:cxn modelId="{FA627CF2-4263-4D4A-9019-C0FA0AD1EBEE}" type="presParOf" srcId="{A052C91B-15EF-41D3-B1E5-9DA6E1F6E981}" destId="{1128B980-8761-49F0-A8EA-71174D4F0EE8}" srcOrd="0" destOrd="0" presId="urn:microsoft.com/office/officeart/2005/8/layout/vList3"/>
    <dgm:cxn modelId="{B6E45C81-3A5F-4646-931A-E1ADA232E766}" type="presParOf" srcId="{A052C91B-15EF-41D3-B1E5-9DA6E1F6E981}" destId="{0F5D2A25-6270-4A58-A5FC-109B070ABE81}" srcOrd="1" destOrd="0" presId="urn:microsoft.com/office/officeart/2005/8/layout/vList3"/>
    <dgm:cxn modelId="{9A3AF547-83DE-4A59-A531-3EE0DE25F397}" type="presParOf" srcId="{9AE53B3A-558B-4607-B216-0BF9F47B37F0}" destId="{7631037E-B975-48D8-A47B-C662039CDA03}" srcOrd="21" destOrd="0" presId="urn:microsoft.com/office/officeart/2005/8/layout/vList3"/>
    <dgm:cxn modelId="{B20AC9DC-F371-41D3-AEFB-B2096FECA3CC}" type="presParOf" srcId="{9AE53B3A-558B-4607-B216-0BF9F47B37F0}" destId="{995D6C50-02FF-4A94-BBC7-5F8CB47817D7}" srcOrd="22" destOrd="0" presId="urn:microsoft.com/office/officeart/2005/8/layout/vList3"/>
    <dgm:cxn modelId="{BB3E1A1A-330C-420C-866F-A93076067CF9}" type="presParOf" srcId="{995D6C50-02FF-4A94-BBC7-5F8CB47817D7}" destId="{A21FEEFB-FFF6-4E3E-BAC0-C683D7D56A84}" srcOrd="0" destOrd="0" presId="urn:microsoft.com/office/officeart/2005/8/layout/vList3"/>
    <dgm:cxn modelId="{A59722D5-3BFE-40CD-8C77-AA8500DF532F}" type="presParOf" srcId="{995D6C50-02FF-4A94-BBC7-5F8CB47817D7}" destId="{7CB1474A-E6D5-4C7D-B0D3-19A34EB97761}" srcOrd="1" destOrd="0" presId="urn:microsoft.com/office/officeart/2005/8/layout/vList3"/>
    <dgm:cxn modelId="{7BC86B5F-E8B0-4BBA-A4D8-525B2322F8DC}" type="presParOf" srcId="{9AE53B3A-558B-4607-B216-0BF9F47B37F0}" destId="{244361ED-8C3F-4F96-ADE0-D183EF359F05}" srcOrd="23" destOrd="0" presId="urn:microsoft.com/office/officeart/2005/8/layout/vList3"/>
    <dgm:cxn modelId="{44AB5888-C805-48CF-AF17-69456A5C2021}" type="presParOf" srcId="{9AE53B3A-558B-4607-B216-0BF9F47B37F0}" destId="{CB9299F1-3B6E-4C96-82B1-485439675DC8}" srcOrd="24" destOrd="0" presId="urn:microsoft.com/office/officeart/2005/8/layout/vList3"/>
    <dgm:cxn modelId="{8D2962D2-4FA8-4E35-B1D3-A24B4FD54456}" type="presParOf" srcId="{CB9299F1-3B6E-4C96-82B1-485439675DC8}" destId="{DED89B80-3438-412E-910A-2AA4CBFC0994}" srcOrd="0" destOrd="0" presId="urn:microsoft.com/office/officeart/2005/8/layout/vList3"/>
    <dgm:cxn modelId="{EB1D9DE7-420A-47F3-A093-E1199FF58D5F}" type="presParOf" srcId="{CB9299F1-3B6E-4C96-82B1-485439675DC8}" destId="{7BE7A089-3D0A-4436-94E4-D00ED792EA29}" srcOrd="1" destOrd="0" presId="urn:microsoft.com/office/officeart/2005/8/layout/vList3"/>
    <dgm:cxn modelId="{C4BA2921-3DB7-4C53-A29F-EEE8C7747A68}" type="presParOf" srcId="{9AE53B3A-558B-4607-B216-0BF9F47B37F0}" destId="{AB9145F5-3E3B-40D7-BA1D-AA059CFB36C9}" srcOrd="25" destOrd="0" presId="urn:microsoft.com/office/officeart/2005/8/layout/vList3"/>
    <dgm:cxn modelId="{49DACA7C-48D3-460E-B746-8CC9577C15A2}" type="presParOf" srcId="{9AE53B3A-558B-4607-B216-0BF9F47B37F0}" destId="{A56762E9-B234-4786-AFD9-9065CDB1C87A}" srcOrd="26" destOrd="0" presId="urn:microsoft.com/office/officeart/2005/8/layout/vList3"/>
    <dgm:cxn modelId="{2CA31509-6890-4014-BB21-01F0418A583E}" type="presParOf" srcId="{A56762E9-B234-4786-AFD9-9065CDB1C87A}" destId="{9CC40F60-842F-4F26-976B-F3BA306B817E}" srcOrd="0" destOrd="0" presId="urn:microsoft.com/office/officeart/2005/8/layout/vList3"/>
    <dgm:cxn modelId="{46F6885D-8CB8-4E89-91D2-3657D75AF08F}" type="presParOf" srcId="{A56762E9-B234-4786-AFD9-9065CDB1C87A}" destId="{08717FBE-5AF1-429B-8ACA-784E144AE906}" srcOrd="1" destOrd="0" presId="urn:microsoft.com/office/officeart/2005/8/layout/vList3"/>
    <dgm:cxn modelId="{EEEDF5BB-B77A-43F5-9E8A-6132E2C28D6E}" type="presParOf" srcId="{9AE53B3A-558B-4607-B216-0BF9F47B37F0}" destId="{A2577695-1634-446C-B44B-A06865946B24}" srcOrd="27" destOrd="0" presId="urn:microsoft.com/office/officeart/2005/8/layout/vList3"/>
    <dgm:cxn modelId="{A4560978-3E47-4F36-B564-B0E63F7AC2E9}" type="presParOf" srcId="{9AE53B3A-558B-4607-B216-0BF9F47B37F0}" destId="{233E25DB-DED5-4F0D-935C-3936E2091D68}" srcOrd="28" destOrd="0" presId="urn:microsoft.com/office/officeart/2005/8/layout/vList3"/>
    <dgm:cxn modelId="{21571B9D-7DA9-4471-8619-06C1F62F16BF}" type="presParOf" srcId="{233E25DB-DED5-4F0D-935C-3936E2091D68}" destId="{2FE2793A-5937-4A6F-B0C3-CA69916B817F}" srcOrd="0" destOrd="0" presId="urn:microsoft.com/office/officeart/2005/8/layout/vList3"/>
    <dgm:cxn modelId="{998381BC-EEBF-4413-8EB5-B6B47E2E6868}" type="presParOf" srcId="{233E25DB-DED5-4F0D-935C-3936E2091D68}" destId="{0690046E-C48E-4065-9ABD-957FCD4EB055}" srcOrd="1" destOrd="0" presId="urn:microsoft.com/office/officeart/2005/8/layout/vList3"/>
    <dgm:cxn modelId="{128827EE-E835-41DD-BB3D-5CBDC81566CC}" type="presParOf" srcId="{9AE53B3A-558B-4607-B216-0BF9F47B37F0}" destId="{1E6C5D12-0ACD-49A5-A15D-2E8D0D652B8D}" srcOrd="29" destOrd="0" presId="urn:microsoft.com/office/officeart/2005/8/layout/vList3"/>
    <dgm:cxn modelId="{43C5EB89-A302-424A-AA62-5D8BEC40C04F}" type="presParOf" srcId="{9AE53B3A-558B-4607-B216-0BF9F47B37F0}" destId="{CF8336DB-6B31-43F2-806D-5A71E95AF1D1}" srcOrd="30" destOrd="0" presId="urn:microsoft.com/office/officeart/2005/8/layout/vList3"/>
    <dgm:cxn modelId="{62C72E29-8F74-4D89-B705-8AF5DAB5578D}" type="presParOf" srcId="{CF8336DB-6B31-43F2-806D-5A71E95AF1D1}" destId="{5BD28053-B2A3-4B0C-87FF-D7C901D28656}" srcOrd="0" destOrd="0" presId="urn:microsoft.com/office/officeart/2005/8/layout/vList3"/>
    <dgm:cxn modelId="{E1497AEA-74B1-4391-81C8-CD45742FD0D3}" type="presParOf" srcId="{CF8336DB-6B31-43F2-806D-5A71E95AF1D1}" destId="{0BAF7E7B-5D16-49AE-B0EB-0D313D2424E6}" srcOrd="1" destOrd="0" presId="urn:microsoft.com/office/officeart/2005/8/layout/vList3"/>
    <dgm:cxn modelId="{51B20C8E-5BC2-49D5-9B41-36F38F6628A5}" type="presParOf" srcId="{9AE53B3A-558B-4607-B216-0BF9F47B37F0}" destId="{A17F1832-7C31-42BE-8C8F-71FF7F7958F9}" srcOrd="31" destOrd="0" presId="urn:microsoft.com/office/officeart/2005/8/layout/vList3"/>
    <dgm:cxn modelId="{D6A03DE1-8184-4C94-ABFF-DC7ABDDAED37}" type="presParOf" srcId="{9AE53B3A-558B-4607-B216-0BF9F47B37F0}" destId="{4DD63EBC-FF20-4A05-A78A-70C05ED3A8BD}" srcOrd="32" destOrd="0" presId="urn:microsoft.com/office/officeart/2005/8/layout/vList3"/>
    <dgm:cxn modelId="{CDEEA0E8-F3BB-4A9A-83C4-5249D0468A5E}" type="presParOf" srcId="{4DD63EBC-FF20-4A05-A78A-70C05ED3A8BD}" destId="{03742674-8195-43EE-A28B-0E2F88DD81C8}" srcOrd="0" destOrd="0" presId="urn:microsoft.com/office/officeart/2005/8/layout/vList3"/>
    <dgm:cxn modelId="{4A1C23F0-B223-46EA-AEBF-DC45AAD3C7D7}" type="presParOf" srcId="{4DD63EBC-FF20-4A05-A78A-70C05ED3A8BD}" destId="{0C3B536B-BC34-48C5-AC94-20158D0C62BE}" srcOrd="1" destOrd="0" presId="urn:microsoft.com/office/officeart/2005/8/layout/vList3"/>
    <dgm:cxn modelId="{B8BA2764-E473-4621-AB62-5522C7F206D2}" type="presParOf" srcId="{9AE53B3A-558B-4607-B216-0BF9F47B37F0}" destId="{39EE392B-A5ED-4B0D-8E32-24B3AF343C55}" srcOrd="33" destOrd="0" presId="urn:microsoft.com/office/officeart/2005/8/layout/vList3"/>
    <dgm:cxn modelId="{15D1EADA-8F06-4744-8AFE-C6E3F88CA8A0}" type="presParOf" srcId="{9AE53B3A-558B-4607-B216-0BF9F47B37F0}" destId="{5D2D18CA-71D7-46A6-849A-E5D68FA3945F}" srcOrd="34" destOrd="0" presId="urn:microsoft.com/office/officeart/2005/8/layout/vList3"/>
    <dgm:cxn modelId="{56DA5F15-B0EA-460D-B45F-D762BDF5A178}" type="presParOf" srcId="{5D2D18CA-71D7-46A6-849A-E5D68FA3945F}" destId="{B97BDE5D-5BB7-40A1-975E-277F8E943E3E}" srcOrd="0" destOrd="0" presId="urn:microsoft.com/office/officeart/2005/8/layout/vList3"/>
    <dgm:cxn modelId="{688C1B5D-BE0B-42FE-A7A5-EFA34C33283E}" type="presParOf" srcId="{5D2D18CA-71D7-46A6-849A-E5D68FA3945F}" destId="{A3906DEF-47EB-4CC8-8A63-28F4FA378E89}" srcOrd="1" destOrd="0" presId="urn:microsoft.com/office/officeart/2005/8/layout/vList3"/>
    <dgm:cxn modelId="{B621E939-6034-4AA3-8E65-1DBF255CCF09}" type="presParOf" srcId="{9AE53B3A-558B-4607-B216-0BF9F47B37F0}" destId="{8EF520F1-CF7C-4A4C-A3AC-EA79AFAC9FC4}" srcOrd="35" destOrd="0" presId="urn:microsoft.com/office/officeart/2005/8/layout/vList3"/>
    <dgm:cxn modelId="{B452F84D-BADE-4BD5-B941-278706E280AD}" type="presParOf" srcId="{9AE53B3A-558B-4607-B216-0BF9F47B37F0}" destId="{2BFD0A51-99FC-48F1-9EA0-4C407B9AD869}" srcOrd="36" destOrd="0" presId="urn:microsoft.com/office/officeart/2005/8/layout/vList3"/>
    <dgm:cxn modelId="{C40F47BA-555F-48A0-9FB1-CADCE5B415FB}" type="presParOf" srcId="{2BFD0A51-99FC-48F1-9EA0-4C407B9AD869}" destId="{DB390048-CF95-48C3-BBB5-8DD6FDA6D6CC}" srcOrd="0" destOrd="0" presId="urn:microsoft.com/office/officeart/2005/8/layout/vList3"/>
    <dgm:cxn modelId="{3C9B1853-28DB-468F-BCD3-44B92BA009B3}" type="presParOf" srcId="{2BFD0A51-99FC-48F1-9EA0-4C407B9AD869}" destId="{7EA9DCEA-4960-45A1-985D-8BCF67FD46D3}" srcOrd="1" destOrd="0" presId="urn:microsoft.com/office/officeart/2005/8/layout/vList3"/>
    <dgm:cxn modelId="{0971887F-619E-431C-95E7-8B88D8EB3491}" type="presParOf" srcId="{9AE53B3A-558B-4607-B216-0BF9F47B37F0}" destId="{90C6A38C-8F5D-4C78-9A24-1CBF6C5E5D35}" srcOrd="37" destOrd="0" presId="urn:microsoft.com/office/officeart/2005/8/layout/vList3"/>
    <dgm:cxn modelId="{2F8743ED-A1D7-4879-AE9D-CAE54673BE40}" type="presParOf" srcId="{9AE53B3A-558B-4607-B216-0BF9F47B37F0}" destId="{63CFC71E-D07F-4D48-B23B-6D201B18920E}" srcOrd="38" destOrd="0" presId="urn:microsoft.com/office/officeart/2005/8/layout/vList3"/>
    <dgm:cxn modelId="{7E4617B0-79C1-408D-85F5-AC91C67049BF}" type="presParOf" srcId="{63CFC71E-D07F-4D48-B23B-6D201B18920E}" destId="{C065DFCD-B327-413E-9BC1-A8B9AE162C9F}" srcOrd="0" destOrd="0" presId="urn:microsoft.com/office/officeart/2005/8/layout/vList3"/>
    <dgm:cxn modelId="{D7499B4B-F7D1-4779-8FCA-60AB70081CF5}" type="presParOf" srcId="{63CFC71E-D07F-4D48-B23B-6D201B18920E}" destId="{799A41F7-91AF-41FE-AF18-A1B40C3AE476}" srcOrd="1" destOrd="0" presId="urn:microsoft.com/office/officeart/2005/8/layout/vList3"/>
    <dgm:cxn modelId="{F217E9C5-5BB0-4509-8714-F60FE0A7E8E0}" type="presParOf" srcId="{9AE53B3A-558B-4607-B216-0BF9F47B37F0}" destId="{3387E7FF-74DE-422B-8895-D0E0A3B2CBB4}" srcOrd="39" destOrd="0" presId="urn:microsoft.com/office/officeart/2005/8/layout/vList3"/>
    <dgm:cxn modelId="{996D4AD4-2A8D-450D-9C64-3EA9DA841B88}" type="presParOf" srcId="{9AE53B3A-558B-4607-B216-0BF9F47B37F0}" destId="{2CDB6613-0832-4527-A32F-8264A1542E3D}" srcOrd="40" destOrd="0" presId="urn:microsoft.com/office/officeart/2005/8/layout/vList3"/>
    <dgm:cxn modelId="{157D333F-3F52-4D8D-A39C-7CBC8C304A85}" type="presParOf" srcId="{2CDB6613-0832-4527-A32F-8264A1542E3D}" destId="{D96B44CE-44FC-4091-B334-9BE03DBF176E}" srcOrd="0" destOrd="0" presId="urn:microsoft.com/office/officeart/2005/8/layout/vList3"/>
    <dgm:cxn modelId="{635A7DD9-1707-44BE-B960-F9DF485161B8}" type="presParOf" srcId="{2CDB6613-0832-4527-A32F-8264A1542E3D}" destId="{AB6E004F-F424-44DB-A354-648A3D186307}"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932FCA-41BB-4E1E-96A2-18C436FE0829}"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F2FB6FC4-2C98-40D9-B622-BF692E223DFC}">
      <dgm:prSet phldrT="[Text]"/>
      <dgm:spPr>
        <a:solidFill>
          <a:srgbClr val="C00000"/>
        </a:solidFill>
        <a:ln w="63500" cmpd="thickThin">
          <a:solidFill>
            <a:schemeClr val="accent4">
              <a:lumMod val="50000"/>
            </a:schemeClr>
          </a:solidFill>
        </a:ln>
      </dgm:spPr>
      <dgm:t>
        <a:bodyPr/>
        <a:lstStyle/>
        <a:p>
          <a:r>
            <a:rPr lang="fa-IR" b="1" dirty="0">
              <a:solidFill>
                <a:srgbClr val="FFFF00"/>
              </a:solidFill>
              <a:cs typeface="B Titr" pitchFamily="2" charset="-78"/>
            </a:rPr>
            <a:t>اهمیت </a:t>
          </a:r>
          <a:r>
            <a:rPr lang="fa-IR" b="1" dirty="0" smtClean="0">
              <a:solidFill>
                <a:srgbClr val="FFFF00"/>
              </a:solidFill>
              <a:cs typeface="B Titr" pitchFamily="2" charset="-78"/>
            </a:rPr>
            <a:t>جهاد </a:t>
          </a:r>
          <a:r>
            <a:rPr lang="fa-IR" b="1" dirty="0">
              <a:solidFill>
                <a:srgbClr val="FFFF00"/>
              </a:solidFill>
              <a:cs typeface="B Titr" pitchFamily="2" charset="-78"/>
            </a:rPr>
            <a:t>تبیین</a:t>
          </a:r>
          <a:endParaRPr lang="en-US" dirty="0"/>
        </a:p>
      </dgm:t>
    </dgm:pt>
    <dgm:pt modelId="{B3CF6356-5D97-400E-87A5-F6A2822E695C}" type="parTrans" cxnId="{FB425F0B-A5EA-40A7-983C-0CA5183C2787}">
      <dgm:prSet/>
      <dgm:spPr/>
      <dgm:t>
        <a:bodyPr/>
        <a:lstStyle/>
        <a:p>
          <a:endParaRPr lang="en-US"/>
        </a:p>
      </dgm:t>
    </dgm:pt>
    <dgm:pt modelId="{645AE399-2344-42CD-9428-FA90BF35C581}" type="sibTrans" cxnId="{FB425F0B-A5EA-40A7-983C-0CA5183C2787}">
      <dgm:prSet/>
      <dgm:spPr/>
      <dgm:t>
        <a:bodyPr/>
        <a:lstStyle/>
        <a:p>
          <a:endParaRPr lang="en-US"/>
        </a:p>
      </dgm:t>
    </dgm:pt>
    <dgm:pt modelId="{B882BED4-ECA2-4A3B-B56B-B7F7C101EE7E}">
      <dgm:prSet phldrT="[Text]" custT="1"/>
      <dgm:spPr>
        <a:solidFill>
          <a:schemeClr val="tx2">
            <a:lumMod val="75000"/>
          </a:schemeClr>
        </a:solidFill>
        <a:ln w="22225">
          <a:solidFill>
            <a:schemeClr val="bg2">
              <a:lumMod val="50000"/>
            </a:schemeClr>
          </a:solidFill>
        </a:ln>
      </dgm:spPr>
      <dgm:t>
        <a:bodyPr/>
        <a:lstStyle/>
        <a:p>
          <a:r>
            <a:rPr lang="fa-IR" sz="2000" b="1" dirty="0">
              <a:solidFill>
                <a:schemeClr val="bg1"/>
              </a:solidFill>
              <a:cs typeface="B Titr" panose="00000700000000000000" pitchFamily="2" charset="-78"/>
            </a:rPr>
            <a:t>هدف انبیای الهی تبیین حقیقت</a:t>
          </a:r>
          <a:endParaRPr lang="en-US" sz="2000" dirty="0">
            <a:solidFill>
              <a:schemeClr val="bg1"/>
            </a:solidFill>
          </a:endParaRPr>
        </a:p>
      </dgm:t>
    </dgm:pt>
    <dgm:pt modelId="{65AF8A65-D07F-47BE-A983-867366580154}" type="parTrans" cxnId="{2C71125A-5842-4E43-A3CD-ECAD52F5378E}">
      <dgm:prSet/>
      <dgm:spPr/>
      <dgm:t>
        <a:bodyPr/>
        <a:lstStyle/>
        <a:p>
          <a:endParaRPr lang="en-US"/>
        </a:p>
      </dgm:t>
    </dgm:pt>
    <dgm:pt modelId="{8B27E452-36F4-420F-8727-D245EE08A9A9}" type="sibTrans" cxnId="{2C71125A-5842-4E43-A3CD-ECAD52F5378E}">
      <dgm:prSet/>
      <dgm:spPr/>
      <dgm:t>
        <a:bodyPr/>
        <a:lstStyle/>
        <a:p>
          <a:endParaRPr lang="en-US"/>
        </a:p>
      </dgm:t>
    </dgm:pt>
    <dgm:pt modelId="{8A504278-675B-442F-B581-B03B8D96D219}">
      <dgm:prSet phldrT="[Text]" custT="1"/>
      <dgm:spPr>
        <a:solidFill>
          <a:schemeClr val="tx2">
            <a:lumMod val="20000"/>
            <a:lumOff val="80000"/>
          </a:schemeClr>
        </a:solidFill>
        <a:ln w="22225" cmpd="sng"/>
      </dgm:spPr>
      <dgm:t>
        <a:bodyPr/>
        <a:lstStyle/>
        <a:p>
          <a:r>
            <a:rPr lang="fa-IR" sz="2000" b="1" dirty="0">
              <a:solidFill>
                <a:schemeClr val="tx1">
                  <a:lumMod val="95000"/>
                  <a:lumOff val="5000"/>
                </a:schemeClr>
              </a:solidFill>
              <a:cs typeface="B Titr" panose="00000700000000000000" pitchFamily="2" charset="-78"/>
            </a:rPr>
            <a:t>بیان حقائق رمز ماندگاری حادثۀ کربلا </a:t>
          </a:r>
          <a:endParaRPr lang="en-US" sz="2000" dirty="0">
            <a:solidFill>
              <a:schemeClr val="tx1">
                <a:lumMod val="95000"/>
                <a:lumOff val="5000"/>
              </a:schemeClr>
            </a:solidFill>
          </a:endParaRPr>
        </a:p>
      </dgm:t>
    </dgm:pt>
    <dgm:pt modelId="{E5CD3F18-6937-40D6-90A1-C663F33DDBDD}" type="parTrans" cxnId="{46583D0E-D3C5-4187-A44A-22DE45577521}">
      <dgm:prSet/>
      <dgm:spPr/>
      <dgm:t>
        <a:bodyPr/>
        <a:lstStyle/>
        <a:p>
          <a:endParaRPr lang="en-US"/>
        </a:p>
      </dgm:t>
    </dgm:pt>
    <dgm:pt modelId="{A6F0237A-0807-4EF1-B36F-C1657C4881E4}" type="sibTrans" cxnId="{46583D0E-D3C5-4187-A44A-22DE45577521}">
      <dgm:prSet/>
      <dgm:spPr/>
      <dgm:t>
        <a:bodyPr/>
        <a:lstStyle/>
        <a:p>
          <a:endParaRPr lang="en-US"/>
        </a:p>
      </dgm:t>
    </dgm:pt>
    <dgm:pt modelId="{E355AC70-6ABC-4722-BEEB-3E6ABB2B2625}">
      <dgm:prSet phldrT="[Text]" custT="1"/>
      <dgm:spPr>
        <a:solidFill>
          <a:srgbClr val="1F497D">
            <a:lumMod val="75000"/>
          </a:srgbClr>
        </a:solidFill>
        <a:ln w="22225" cap="flat" cmpd="sng" algn="ctr">
          <a:solidFill>
            <a:srgbClr val="EEECE1">
              <a:lumMod val="50000"/>
            </a:srgbClr>
          </a:solidFill>
          <a:prstDash val="solid"/>
        </a:ln>
        <a:effectLst/>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ar-SA" sz="2000" b="1" kern="1200" dirty="0">
              <a:solidFill>
                <a:prstClr val="white"/>
              </a:solidFill>
              <a:latin typeface="Calibri"/>
              <a:ea typeface="+mn-ea"/>
              <a:cs typeface="B Titr" panose="00000700000000000000" pitchFamily="2" charset="-78"/>
            </a:rPr>
            <a:t>روایت حقایق </a:t>
          </a:r>
          <a:r>
            <a:rPr lang="fa-IR" sz="2000" b="1" kern="1200" dirty="0">
              <a:solidFill>
                <a:prstClr val="white"/>
              </a:solidFill>
              <a:latin typeface="Calibri"/>
              <a:ea typeface="+mn-ea"/>
              <a:cs typeface="B Titr" panose="00000700000000000000" pitchFamily="2" charset="-78"/>
            </a:rPr>
            <a:t>و فرصت ندادن به دشمن </a:t>
          </a:r>
          <a:endParaRPr lang="en-US" sz="2000" b="1" kern="1200" dirty="0">
            <a:solidFill>
              <a:prstClr val="white"/>
            </a:solidFill>
            <a:latin typeface="Calibri"/>
            <a:ea typeface="+mn-ea"/>
            <a:cs typeface="B Titr" panose="00000700000000000000" pitchFamily="2" charset="-78"/>
          </a:endParaRPr>
        </a:p>
      </dgm:t>
    </dgm:pt>
    <dgm:pt modelId="{6C5A0A84-0AAB-409B-9B75-F44471AE70DB}" type="parTrans" cxnId="{B4A76EC9-DED9-4597-877A-B1E20FE50E42}">
      <dgm:prSet/>
      <dgm:spPr/>
      <dgm:t>
        <a:bodyPr/>
        <a:lstStyle/>
        <a:p>
          <a:endParaRPr lang="en-US"/>
        </a:p>
      </dgm:t>
    </dgm:pt>
    <dgm:pt modelId="{2C3F0CC5-A078-4156-B92D-5631FB6111DF}" type="sibTrans" cxnId="{B4A76EC9-DED9-4597-877A-B1E20FE50E42}">
      <dgm:prSet/>
      <dgm:spPr/>
      <dgm:t>
        <a:bodyPr/>
        <a:lstStyle/>
        <a:p>
          <a:endParaRPr lang="en-US"/>
        </a:p>
      </dgm:t>
    </dgm:pt>
    <dgm:pt modelId="{D044A952-977D-4001-9D42-C3FB8D6D2AD4}">
      <dgm:prSet phldrT="[Text]" custT="1"/>
      <dgm:spPr>
        <a:solidFill>
          <a:srgbClr val="1F497D">
            <a:lumMod val="20000"/>
            <a:lumOff val="80000"/>
          </a:srgbClr>
        </a:solidFill>
        <a:ln w="22225" cap="flat" cmpd="sng" algn="ctr">
          <a:solidFill>
            <a:scrgbClr r="0" g="0" b="0"/>
          </a:solidFill>
          <a:prstDash val="solid"/>
        </a:ln>
        <a:effectLst/>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fa-IR" sz="2000" b="1" kern="1200" dirty="0">
              <a:solidFill>
                <a:prstClr val="black">
                  <a:lumMod val="95000"/>
                  <a:lumOff val="5000"/>
                </a:prstClr>
              </a:solidFill>
              <a:latin typeface="Calibri"/>
              <a:ea typeface="+mn-ea"/>
              <a:cs typeface="B Titr" panose="00000700000000000000" pitchFamily="2" charset="-78"/>
            </a:rPr>
            <a:t>تلاش برای روایت درست در مقابل روایت  دشمن</a:t>
          </a:r>
          <a:endParaRPr lang="en-US" sz="2000" b="1" kern="1200" dirty="0">
            <a:solidFill>
              <a:prstClr val="black">
                <a:lumMod val="95000"/>
                <a:lumOff val="5000"/>
              </a:prstClr>
            </a:solidFill>
            <a:latin typeface="Calibri"/>
            <a:ea typeface="+mn-ea"/>
            <a:cs typeface="B Titr" panose="00000700000000000000" pitchFamily="2" charset="-78"/>
          </a:endParaRPr>
        </a:p>
      </dgm:t>
    </dgm:pt>
    <dgm:pt modelId="{8A7F1C5F-5467-4E5A-9C72-399CFDC19B27}" type="parTrans" cxnId="{CBCDBD53-81F6-442C-90EF-1419E80D18CA}">
      <dgm:prSet/>
      <dgm:spPr/>
      <dgm:t>
        <a:bodyPr/>
        <a:lstStyle/>
        <a:p>
          <a:endParaRPr lang="en-US"/>
        </a:p>
      </dgm:t>
    </dgm:pt>
    <dgm:pt modelId="{330E7597-5A62-44B7-8AA3-BEE0E5B58126}" type="sibTrans" cxnId="{CBCDBD53-81F6-442C-90EF-1419E80D18CA}">
      <dgm:prSet/>
      <dgm:spPr/>
      <dgm:t>
        <a:bodyPr/>
        <a:lstStyle/>
        <a:p>
          <a:endParaRPr lang="en-US"/>
        </a:p>
      </dgm:t>
    </dgm:pt>
    <dgm:pt modelId="{D7BEE133-3369-48D1-AEF0-4BFBA1F955B5}">
      <dgm:prSet phldrT="[Text]" custT="1"/>
      <dgm:spPr>
        <a:solidFill>
          <a:srgbClr val="1F497D">
            <a:lumMod val="75000"/>
          </a:srgbClr>
        </a:solidFill>
        <a:ln w="22225" cap="flat" cmpd="sng" algn="ctr">
          <a:solidFill>
            <a:srgbClr val="EEECE1">
              <a:lumMod val="50000"/>
            </a:srgbClr>
          </a:solidFill>
          <a:prstDash val="solid"/>
        </a:ln>
        <a:effectLst/>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fa-IR" sz="2000" b="1" kern="1200" dirty="0">
              <a:solidFill>
                <a:prstClr val="white"/>
              </a:solidFill>
              <a:latin typeface="Calibri"/>
              <a:ea typeface="+mn-ea"/>
              <a:cs typeface="B Titr" panose="00000700000000000000" pitchFamily="2" charset="-78"/>
            </a:rPr>
            <a:t>بی تأثیر نمودن تصویرسازی غلط و وارونه‌نمایی </a:t>
          </a:r>
          <a:endParaRPr lang="en-US" sz="2000" b="1" kern="1200" dirty="0">
            <a:solidFill>
              <a:prstClr val="white"/>
            </a:solidFill>
            <a:latin typeface="Calibri"/>
            <a:ea typeface="+mn-ea"/>
            <a:cs typeface="B Titr" panose="00000700000000000000" pitchFamily="2" charset="-78"/>
          </a:endParaRPr>
        </a:p>
      </dgm:t>
    </dgm:pt>
    <dgm:pt modelId="{CA82DEE2-7826-4F7C-BCA9-BCA829E9DD8B}" type="parTrans" cxnId="{F0364C06-E0F0-4700-AF73-9A2FF372D12D}">
      <dgm:prSet/>
      <dgm:spPr/>
      <dgm:t>
        <a:bodyPr/>
        <a:lstStyle/>
        <a:p>
          <a:endParaRPr lang="en-US"/>
        </a:p>
      </dgm:t>
    </dgm:pt>
    <dgm:pt modelId="{4E712AF1-5A3E-4A5E-9287-7820616B72C1}" type="sibTrans" cxnId="{F0364C06-E0F0-4700-AF73-9A2FF372D12D}">
      <dgm:prSet/>
      <dgm:spPr/>
      <dgm:t>
        <a:bodyPr/>
        <a:lstStyle/>
        <a:p>
          <a:endParaRPr lang="en-US"/>
        </a:p>
      </dgm:t>
    </dgm:pt>
    <dgm:pt modelId="{10EEB461-8FB1-40FE-BCD5-4E1D58B4BF1B}">
      <dgm:prSet phldrT="[Text]" custT="1"/>
      <dgm:spPr>
        <a:solidFill>
          <a:srgbClr val="1F497D">
            <a:lumMod val="20000"/>
            <a:lumOff val="80000"/>
          </a:srgbClr>
        </a:solidFill>
        <a:ln w="22225" cap="flat" cmpd="sng" algn="ctr">
          <a:solidFill>
            <a:scrgbClr r="0" g="0" b="0"/>
          </a:solidFill>
          <a:prstDash val="solid"/>
        </a:ln>
        <a:effectLst/>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fa-IR" sz="2000" b="1" kern="1200" dirty="0">
              <a:solidFill>
                <a:prstClr val="black">
                  <a:lumMod val="95000"/>
                  <a:lumOff val="5000"/>
                </a:prstClr>
              </a:solidFill>
              <a:latin typeface="Calibri"/>
              <a:ea typeface="+mn-ea"/>
              <a:cs typeface="B Titr" panose="00000700000000000000" pitchFamily="2" charset="-78"/>
            </a:rPr>
            <a:t>پاسخ به ابهام‌آفرینی‌ها و توطئه دشمن</a:t>
          </a:r>
          <a:endParaRPr lang="en-US" sz="2000" b="1" kern="1200" dirty="0">
            <a:solidFill>
              <a:prstClr val="black">
                <a:lumMod val="95000"/>
                <a:lumOff val="5000"/>
              </a:prstClr>
            </a:solidFill>
            <a:latin typeface="Calibri"/>
            <a:ea typeface="+mn-ea"/>
            <a:cs typeface="B Titr" panose="00000700000000000000" pitchFamily="2" charset="-78"/>
          </a:endParaRPr>
        </a:p>
      </dgm:t>
    </dgm:pt>
    <dgm:pt modelId="{18CF899D-1D98-466D-9877-084B79523A7E}" type="parTrans" cxnId="{F25B140D-00A2-448A-B71A-7F1B25B289A6}">
      <dgm:prSet/>
      <dgm:spPr/>
      <dgm:t>
        <a:bodyPr/>
        <a:lstStyle/>
        <a:p>
          <a:endParaRPr lang="en-US"/>
        </a:p>
      </dgm:t>
    </dgm:pt>
    <dgm:pt modelId="{F49C25FC-7840-488C-AFC5-866E495426A5}" type="sibTrans" cxnId="{F25B140D-00A2-448A-B71A-7F1B25B289A6}">
      <dgm:prSet/>
      <dgm:spPr/>
      <dgm:t>
        <a:bodyPr/>
        <a:lstStyle/>
        <a:p>
          <a:endParaRPr lang="en-US"/>
        </a:p>
      </dgm:t>
    </dgm:pt>
    <dgm:pt modelId="{3F6BE328-F073-4226-A374-032B5ADBD965}">
      <dgm:prSet phldrT="[Text]" custT="1"/>
      <dgm:spPr>
        <a:solidFill>
          <a:srgbClr val="1F497D">
            <a:lumMod val="75000"/>
          </a:srgbClr>
        </a:solidFill>
        <a:ln w="22225" cap="flat" cmpd="sng" algn="ctr">
          <a:solidFill>
            <a:srgbClr val="EEECE1">
              <a:lumMod val="50000"/>
            </a:srgbClr>
          </a:solidFill>
          <a:prstDash val="solid"/>
        </a:ln>
        <a:effectLst/>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fa-IR" sz="2000" b="1" kern="1200" dirty="0">
              <a:solidFill>
                <a:prstClr val="white"/>
              </a:solidFill>
              <a:latin typeface="Calibri"/>
              <a:ea typeface="+mn-ea"/>
              <a:cs typeface="B Titr" panose="00000700000000000000" pitchFamily="2" charset="-78"/>
            </a:rPr>
            <a:t>مقابله با جنگ نرم و جریان وارونه سازی حقائق</a:t>
          </a:r>
          <a:endParaRPr lang="en-US" sz="2000" b="1" kern="1200" dirty="0">
            <a:solidFill>
              <a:prstClr val="white"/>
            </a:solidFill>
            <a:latin typeface="Calibri"/>
            <a:ea typeface="+mn-ea"/>
            <a:cs typeface="B Titr" panose="00000700000000000000" pitchFamily="2" charset="-78"/>
          </a:endParaRPr>
        </a:p>
      </dgm:t>
    </dgm:pt>
    <dgm:pt modelId="{BA1FB06D-FCE1-4345-A0E5-48428521D517}" type="parTrans" cxnId="{E6FD5CAD-D545-41B4-BDD4-E95EC8495CDB}">
      <dgm:prSet/>
      <dgm:spPr/>
      <dgm:t>
        <a:bodyPr/>
        <a:lstStyle/>
        <a:p>
          <a:endParaRPr lang="en-US"/>
        </a:p>
      </dgm:t>
    </dgm:pt>
    <dgm:pt modelId="{447F2FEB-25A7-48BF-BAAB-C0F07C1E660F}" type="sibTrans" cxnId="{E6FD5CAD-D545-41B4-BDD4-E95EC8495CDB}">
      <dgm:prSet/>
      <dgm:spPr/>
      <dgm:t>
        <a:bodyPr/>
        <a:lstStyle/>
        <a:p>
          <a:endParaRPr lang="en-US"/>
        </a:p>
      </dgm:t>
    </dgm:pt>
    <dgm:pt modelId="{EDCE846C-F7D8-40C6-9740-E5244CE11F98}">
      <dgm:prSet phldrT="[Text]" custT="1"/>
      <dgm:spPr>
        <a:solidFill>
          <a:srgbClr val="1F497D">
            <a:lumMod val="20000"/>
            <a:lumOff val="80000"/>
          </a:srgbClr>
        </a:solidFill>
        <a:ln w="22225" cap="flat" cmpd="sng" algn="ctr">
          <a:solidFill>
            <a:scrgbClr r="0" g="0" b="0"/>
          </a:solidFill>
          <a:prstDash val="solid"/>
        </a:ln>
        <a:effectLst/>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fa-IR" sz="2000" b="1" kern="1200" dirty="0">
              <a:solidFill>
                <a:prstClr val="black">
                  <a:lumMod val="95000"/>
                  <a:lumOff val="5000"/>
                </a:prstClr>
              </a:solidFill>
              <a:latin typeface="Calibri"/>
              <a:ea typeface="+mn-ea"/>
              <a:cs typeface="B Titr" panose="00000700000000000000" pitchFamily="2" charset="-78"/>
            </a:rPr>
            <a:t>بی اثر کردن حرکت تغییر ذائقه و باورها</a:t>
          </a:r>
          <a:endParaRPr lang="en-US" sz="2000" b="1" kern="1200" dirty="0">
            <a:solidFill>
              <a:prstClr val="black">
                <a:lumMod val="95000"/>
                <a:lumOff val="5000"/>
              </a:prstClr>
            </a:solidFill>
            <a:latin typeface="Calibri"/>
            <a:ea typeface="+mn-ea"/>
            <a:cs typeface="B Titr" panose="00000700000000000000" pitchFamily="2" charset="-78"/>
          </a:endParaRPr>
        </a:p>
      </dgm:t>
    </dgm:pt>
    <dgm:pt modelId="{0E0B601D-537F-4569-BB17-8018B185946A}" type="parTrans" cxnId="{79576A56-B45F-451D-A723-6700D04D73D9}">
      <dgm:prSet/>
      <dgm:spPr/>
      <dgm:t>
        <a:bodyPr/>
        <a:lstStyle/>
        <a:p>
          <a:endParaRPr lang="en-US"/>
        </a:p>
      </dgm:t>
    </dgm:pt>
    <dgm:pt modelId="{4528DB27-CBED-4E5F-BBFF-2CFE42DC4011}" type="sibTrans" cxnId="{79576A56-B45F-451D-A723-6700D04D73D9}">
      <dgm:prSet/>
      <dgm:spPr/>
      <dgm:t>
        <a:bodyPr/>
        <a:lstStyle/>
        <a:p>
          <a:endParaRPr lang="en-US"/>
        </a:p>
      </dgm:t>
    </dgm:pt>
    <dgm:pt modelId="{14479410-AE69-443D-A069-5A5E70F95E1C}">
      <dgm:prSet phldrT="[Text]" custT="1"/>
      <dgm:spPr>
        <a:solidFill>
          <a:srgbClr val="1F497D">
            <a:lumMod val="75000"/>
          </a:srgbClr>
        </a:solidFill>
        <a:ln w="22225" cap="flat" cmpd="sng" algn="ctr">
          <a:solidFill>
            <a:srgbClr val="EEECE1">
              <a:lumMod val="50000"/>
            </a:srgbClr>
          </a:solidFill>
          <a:prstDash val="solid"/>
        </a:ln>
        <a:effectLst/>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fa-IR" sz="2000" b="1" kern="1200" dirty="0">
              <a:solidFill>
                <a:prstClr val="white"/>
              </a:solidFill>
              <a:latin typeface="Calibri"/>
              <a:ea typeface="+mn-ea"/>
              <a:cs typeface="B Titr" panose="00000700000000000000" pitchFamily="2" charset="-78"/>
            </a:rPr>
            <a:t>جلوگیری از افتادن در ورطه گمراهی</a:t>
          </a:r>
          <a:endParaRPr lang="en-US" sz="2000" b="1" kern="1200" dirty="0">
            <a:solidFill>
              <a:prstClr val="white"/>
            </a:solidFill>
            <a:latin typeface="Calibri"/>
            <a:ea typeface="+mn-ea"/>
            <a:cs typeface="B Titr" panose="00000700000000000000" pitchFamily="2" charset="-78"/>
          </a:endParaRPr>
        </a:p>
      </dgm:t>
    </dgm:pt>
    <dgm:pt modelId="{FE5D27C9-F853-460E-9EF1-85015FFF8C51}" type="parTrans" cxnId="{63B38101-0D5B-4587-91E5-2736F1FD3276}">
      <dgm:prSet/>
      <dgm:spPr/>
      <dgm:t>
        <a:bodyPr/>
        <a:lstStyle/>
        <a:p>
          <a:endParaRPr lang="en-US"/>
        </a:p>
      </dgm:t>
    </dgm:pt>
    <dgm:pt modelId="{27DCB48B-D7CC-4D69-9A3F-89B832D12320}" type="sibTrans" cxnId="{63B38101-0D5B-4587-91E5-2736F1FD3276}">
      <dgm:prSet/>
      <dgm:spPr/>
      <dgm:t>
        <a:bodyPr/>
        <a:lstStyle/>
        <a:p>
          <a:endParaRPr lang="en-US"/>
        </a:p>
      </dgm:t>
    </dgm:pt>
    <dgm:pt modelId="{CC244261-7D0E-4FAC-9C69-4AE6E0607468}">
      <dgm:prSet phldrT="[Text]" custT="1"/>
      <dgm:spPr>
        <a:solidFill>
          <a:srgbClr val="1F497D">
            <a:lumMod val="20000"/>
            <a:lumOff val="80000"/>
          </a:srgbClr>
        </a:solidFill>
        <a:ln w="22225" cap="flat" cmpd="sng" algn="ctr">
          <a:solidFill>
            <a:scrgbClr r="0" g="0" b="0"/>
          </a:solidFill>
          <a:prstDash val="solid"/>
        </a:ln>
        <a:effectLst/>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fa-IR" sz="2000" b="1" kern="1200" dirty="0">
              <a:solidFill>
                <a:prstClr val="black">
                  <a:lumMod val="95000"/>
                  <a:lumOff val="5000"/>
                </a:prstClr>
              </a:solidFill>
              <a:latin typeface="Calibri"/>
              <a:ea typeface="+mn-ea"/>
              <a:cs typeface="B Titr" panose="00000700000000000000" pitchFamily="2" charset="-78"/>
            </a:rPr>
            <a:t>تعیین موقعیت خود در جبهه و جهاد </a:t>
          </a:r>
          <a:endParaRPr lang="en-US" sz="2000" b="1" kern="1200" dirty="0">
            <a:solidFill>
              <a:prstClr val="black">
                <a:lumMod val="95000"/>
                <a:lumOff val="5000"/>
              </a:prstClr>
            </a:solidFill>
            <a:latin typeface="Calibri"/>
            <a:ea typeface="+mn-ea"/>
            <a:cs typeface="B Titr" panose="00000700000000000000" pitchFamily="2" charset="-78"/>
          </a:endParaRPr>
        </a:p>
      </dgm:t>
    </dgm:pt>
    <dgm:pt modelId="{9749965A-36EB-413C-B42D-0A573B6C0218}" type="parTrans" cxnId="{37D1C183-84AF-4419-A647-6F45D182BAC4}">
      <dgm:prSet/>
      <dgm:spPr/>
      <dgm:t>
        <a:bodyPr/>
        <a:lstStyle/>
        <a:p>
          <a:endParaRPr lang="en-US"/>
        </a:p>
      </dgm:t>
    </dgm:pt>
    <dgm:pt modelId="{2B033042-2A8E-4A49-BF31-19899F4ECF93}" type="sibTrans" cxnId="{37D1C183-84AF-4419-A647-6F45D182BAC4}">
      <dgm:prSet/>
      <dgm:spPr/>
      <dgm:t>
        <a:bodyPr/>
        <a:lstStyle/>
        <a:p>
          <a:endParaRPr lang="en-US"/>
        </a:p>
      </dgm:t>
    </dgm:pt>
    <dgm:pt modelId="{43C80FC9-139B-4D74-89E5-91166F825E1E}" type="pres">
      <dgm:prSet presAssocID="{78932FCA-41BB-4E1E-96A2-18C436FE0829}" presName="Name0" presStyleCnt="0">
        <dgm:presLayoutVars>
          <dgm:chPref val="1"/>
          <dgm:dir val="rev"/>
          <dgm:animOne val="branch"/>
          <dgm:animLvl val="lvl"/>
          <dgm:resizeHandles val="exact"/>
        </dgm:presLayoutVars>
      </dgm:prSet>
      <dgm:spPr/>
      <dgm:t>
        <a:bodyPr/>
        <a:lstStyle/>
        <a:p>
          <a:pPr rtl="1"/>
          <a:endParaRPr lang="fa-IR"/>
        </a:p>
      </dgm:t>
    </dgm:pt>
    <dgm:pt modelId="{3A81B957-3D8C-4007-A824-826BA3DF0332}" type="pres">
      <dgm:prSet presAssocID="{F2FB6FC4-2C98-40D9-B622-BF692E223DFC}" presName="root1" presStyleCnt="0"/>
      <dgm:spPr/>
    </dgm:pt>
    <dgm:pt modelId="{C9066C60-6D7E-445D-AF31-75FF89CA9B7D}" type="pres">
      <dgm:prSet presAssocID="{F2FB6FC4-2C98-40D9-B622-BF692E223DFC}" presName="LevelOneTextNode" presStyleLbl="node0" presStyleIdx="0" presStyleCnt="1" custAng="16200000" custScaleX="459158" custScaleY="104929" custLinFactNeighborX="26413">
        <dgm:presLayoutVars>
          <dgm:chPref val="3"/>
        </dgm:presLayoutVars>
      </dgm:prSet>
      <dgm:spPr/>
      <dgm:t>
        <a:bodyPr/>
        <a:lstStyle/>
        <a:p>
          <a:pPr rtl="1"/>
          <a:endParaRPr lang="fa-IR"/>
        </a:p>
      </dgm:t>
    </dgm:pt>
    <dgm:pt modelId="{9BA9BB6B-B389-487D-9C68-A51762F84560}" type="pres">
      <dgm:prSet presAssocID="{F2FB6FC4-2C98-40D9-B622-BF692E223DFC}" presName="level2hierChild" presStyleCnt="0"/>
      <dgm:spPr/>
    </dgm:pt>
    <dgm:pt modelId="{AC859166-BF67-48B2-8833-6A5C9348304B}" type="pres">
      <dgm:prSet presAssocID="{65AF8A65-D07F-47BE-A983-867366580154}" presName="conn2-1" presStyleLbl="parChTrans1D2" presStyleIdx="0" presStyleCnt="10"/>
      <dgm:spPr/>
      <dgm:t>
        <a:bodyPr/>
        <a:lstStyle/>
        <a:p>
          <a:pPr rtl="1"/>
          <a:endParaRPr lang="fa-IR"/>
        </a:p>
      </dgm:t>
    </dgm:pt>
    <dgm:pt modelId="{1CA8BFE7-F28E-4EFE-B147-9E2BC1DEE70A}" type="pres">
      <dgm:prSet presAssocID="{65AF8A65-D07F-47BE-A983-867366580154}" presName="connTx" presStyleLbl="parChTrans1D2" presStyleIdx="0" presStyleCnt="10"/>
      <dgm:spPr/>
      <dgm:t>
        <a:bodyPr/>
        <a:lstStyle/>
        <a:p>
          <a:pPr rtl="1"/>
          <a:endParaRPr lang="fa-IR"/>
        </a:p>
      </dgm:t>
    </dgm:pt>
    <dgm:pt modelId="{95E9ED7C-BB49-4E6B-BB1E-3022EFE25F68}" type="pres">
      <dgm:prSet presAssocID="{B882BED4-ECA2-4A3B-B56B-B7F7C101EE7E}" presName="root2" presStyleCnt="0"/>
      <dgm:spPr/>
    </dgm:pt>
    <dgm:pt modelId="{C20E9F39-DCA7-4A85-A7EC-EB42B453B748}" type="pres">
      <dgm:prSet presAssocID="{B882BED4-ECA2-4A3B-B56B-B7F7C101EE7E}" presName="LevelTwoTextNode" presStyleLbl="node2" presStyleIdx="0" presStyleCnt="10" custScaleX="350759" custLinFactNeighborX="-30843">
        <dgm:presLayoutVars>
          <dgm:chPref val="3"/>
        </dgm:presLayoutVars>
      </dgm:prSet>
      <dgm:spPr/>
      <dgm:t>
        <a:bodyPr/>
        <a:lstStyle/>
        <a:p>
          <a:pPr rtl="1"/>
          <a:endParaRPr lang="fa-IR"/>
        </a:p>
      </dgm:t>
    </dgm:pt>
    <dgm:pt modelId="{C7D3270F-4E7B-48F2-A936-BE6C5F8B1235}" type="pres">
      <dgm:prSet presAssocID="{B882BED4-ECA2-4A3B-B56B-B7F7C101EE7E}" presName="level3hierChild" presStyleCnt="0"/>
      <dgm:spPr/>
    </dgm:pt>
    <dgm:pt modelId="{EA53BFCF-02BA-425E-AC1D-8CBE4AA146DC}" type="pres">
      <dgm:prSet presAssocID="{E5CD3F18-6937-40D6-90A1-C663F33DDBDD}" presName="conn2-1" presStyleLbl="parChTrans1D2" presStyleIdx="1" presStyleCnt="10"/>
      <dgm:spPr/>
      <dgm:t>
        <a:bodyPr/>
        <a:lstStyle/>
        <a:p>
          <a:pPr rtl="1"/>
          <a:endParaRPr lang="fa-IR"/>
        </a:p>
      </dgm:t>
    </dgm:pt>
    <dgm:pt modelId="{1657A4C5-4ED0-46A9-9C0C-3F17969BF4D8}" type="pres">
      <dgm:prSet presAssocID="{E5CD3F18-6937-40D6-90A1-C663F33DDBDD}" presName="connTx" presStyleLbl="parChTrans1D2" presStyleIdx="1" presStyleCnt="10"/>
      <dgm:spPr/>
      <dgm:t>
        <a:bodyPr/>
        <a:lstStyle/>
        <a:p>
          <a:pPr rtl="1"/>
          <a:endParaRPr lang="fa-IR"/>
        </a:p>
      </dgm:t>
    </dgm:pt>
    <dgm:pt modelId="{C4E7EA24-DD6A-4204-8945-B0FD6D4FB1F1}" type="pres">
      <dgm:prSet presAssocID="{8A504278-675B-442F-B581-B03B8D96D219}" presName="root2" presStyleCnt="0"/>
      <dgm:spPr/>
    </dgm:pt>
    <dgm:pt modelId="{36F260C6-8458-4082-B833-1640C14AC776}" type="pres">
      <dgm:prSet presAssocID="{8A504278-675B-442F-B581-B03B8D96D219}" presName="LevelTwoTextNode" presStyleLbl="node2" presStyleIdx="1" presStyleCnt="10" custScaleX="350759" custLinFactNeighborX="-30843">
        <dgm:presLayoutVars>
          <dgm:chPref val="3"/>
        </dgm:presLayoutVars>
      </dgm:prSet>
      <dgm:spPr/>
      <dgm:t>
        <a:bodyPr/>
        <a:lstStyle/>
        <a:p>
          <a:pPr rtl="1"/>
          <a:endParaRPr lang="fa-IR"/>
        </a:p>
      </dgm:t>
    </dgm:pt>
    <dgm:pt modelId="{B9AE15D4-9CAE-4B47-AFAA-9E08972F36D0}" type="pres">
      <dgm:prSet presAssocID="{8A504278-675B-442F-B581-B03B8D96D219}" presName="level3hierChild" presStyleCnt="0"/>
      <dgm:spPr/>
    </dgm:pt>
    <dgm:pt modelId="{A3803BE1-CDC6-447B-A038-0BF278DC5000}" type="pres">
      <dgm:prSet presAssocID="{6C5A0A84-0AAB-409B-9B75-F44471AE70DB}" presName="conn2-1" presStyleLbl="parChTrans1D2" presStyleIdx="2" presStyleCnt="10"/>
      <dgm:spPr/>
      <dgm:t>
        <a:bodyPr/>
        <a:lstStyle/>
        <a:p>
          <a:pPr rtl="1"/>
          <a:endParaRPr lang="fa-IR"/>
        </a:p>
      </dgm:t>
    </dgm:pt>
    <dgm:pt modelId="{FCD76369-6E2F-4322-BD18-BB6AE091981D}" type="pres">
      <dgm:prSet presAssocID="{6C5A0A84-0AAB-409B-9B75-F44471AE70DB}" presName="connTx" presStyleLbl="parChTrans1D2" presStyleIdx="2" presStyleCnt="10"/>
      <dgm:spPr/>
      <dgm:t>
        <a:bodyPr/>
        <a:lstStyle/>
        <a:p>
          <a:pPr rtl="1"/>
          <a:endParaRPr lang="fa-IR"/>
        </a:p>
      </dgm:t>
    </dgm:pt>
    <dgm:pt modelId="{280D5F8F-C300-4901-8F20-D1C268802D81}" type="pres">
      <dgm:prSet presAssocID="{E355AC70-6ABC-4722-BEEB-3E6ABB2B2625}" presName="root2" presStyleCnt="0"/>
      <dgm:spPr/>
    </dgm:pt>
    <dgm:pt modelId="{2A908C68-DF48-42D8-9A04-2C5CE384E7FA}" type="pres">
      <dgm:prSet presAssocID="{E355AC70-6ABC-4722-BEEB-3E6ABB2B2625}" presName="LevelTwoTextNode" presStyleLbl="node2" presStyleIdx="2" presStyleCnt="10" custScaleX="350759" custLinFactNeighborX="-30843">
        <dgm:presLayoutVars>
          <dgm:chPref val="3"/>
        </dgm:presLayoutVars>
      </dgm:prSet>
      <dgm:spPr>
        <a:xfrm>
          <a:off x="0" y="1047874"/>
          <a:ext cx="4798545" cy="417087"/>
        </a:xfrm>
        <a:prstGeom prst="rect">
          <a:avLst/>
        </a:prstGeom>
      </dgm:spPr>
      <dgm:t>
        <a:bodyPr/>
        <a:lstStyle/>
        <a:p>
          <a:pPr rtl="1"/>
          <a:endParaRPr lang="fa-IR"/>
        </a:p>
      </dgm:t>
    </dgm:pt>
    <dgm:pt modelId="{8D98E668-300B-49B7-B4A9-0700D00AD1C6}" type="pres">
      <dgm:prSet presAssocID="{E355AC70-6ABC-4722-BEEB-3E6ABB2B2625}" presName="level3hierChild" presStyleCnt="0"/>
      <dgm:spPr/>
    </dgm:pt>
    <dgm:pt modelId="{791DD040-B007-41A3-87C1-81ADD2475F3B}" type="pres">
      <dgm:prSet presAssocID="{8A7F1C5F-5467-4E5A-9C72-399CFDC19B27}" presName="conn2-1" presStyleLbl="parChTrans1D2" presStyleIdx="3" presStyleCnt="10"/>
      <dgm:spPr/>
      <dgm:t>
        <a:bodyPr/>
        <a:lstStyle/>
        <a:p>
          <a:pPr rtl="1"/>
          <a:endParaRPr lang="fa-IR"/>
        </a:p>
      </dgm:t>
    </dgm:pt>
    <dgm:pt modelId="{F8BE3A7D-44F4-4A37-950B-465D6A5C5B70}" type="pres">
      <dgm:prSet presAssocID="{8A7F1C5F-5467-4E5A-9C72-399CFDC19B27}" presName="connTx" presStyleLbl="parChTrans1D2" presStyleIdx="3" presStyleCnt="10"/>
      <dgm:spPr/>
      <dgm:t>
        <a:bodyPr/>
        <a:lstStyle/>
        <a:p>
          <a:pPr rtl="1"/>
          <a:endParaRPr lang="fa-IR"/>
        </a:p>
      </dgm:t>
    </dgm:pt>
    <dgm:pt modelId="{CBF0B139-F171-421D-A42E-240DA7AD4709}" type="pres">
      <dgm:prSet presAssocID="{D044A952-977D-4001-9D42-C3FB8D6D2AD4}" presName="root2" presStyleCnt="0"/>
      <dgm:spPr/>
    </dgm:pt>
    <dgm:pt modelId="{808F9628-6911-470C-BEF6-1250DFC05BF7}" type="pres">
      <dgm:prSet presAssocID="{D044A952-977D-4001-9D42-C3FB8D6D2AD4}" presName="LevelTwoTextNode" presStyleLbl="node2" presStyleIdx="3" presStyleCnt="10" custScaleX="350759" custLinFactNeighborX="-30843">
        <dgm:presLayoutVars>
          <dgm:chPref val="3"/>
        </dgm:presLayoutVars>
      </dgm:prSet>
      <dgm:spPr>
        <a:xfrm>
          <a:off x="0" y="1569233"/>
          <a:ext cx="4798545" cy="417087"/>
        </a:xfrm>
        <a:prstGeom prst="rect">
          <a:avLst/>
        </a:prstGeom>
      </dgm:spPr>
      <dgm:t>
        <a:bodyPr/>
        <a:lstStyle/>
        <a:p>
          <a:pPr rtl="1"/>
          <a:endParaRPr lang="fa-IR"/>
        </a:p>
      </dgm:t>
    </dgm:pt>
    <dgm:pt modelId="{24AE0A29-62CF-46C6-A183-FB9E461EA4EB}" type="pres">
      <dgm:prSet presAssocID="{D044A952-977D-4001-9D42-C3FB8D6D2AD4}" presName="level3hierChild" presStyleCnt="0"/>
      <dgm:spPr/>
    </dgm:pt>
    <dgm:pt modelId="{3FD3136A-9E3B-45D9-82B9-1BADC32AA05C}" type="pres">
      <dgm:prSet presAssocID="{CA82DEE2-7826-4F7C-BCA9-BCA829E9DD8B}" presName="conn2-1" presStyleLbl="parChTrans1D2" presStyleIdx="4" presStyleCnt="10"/>
      <dgm:spPr/>
      <dgm:t>
        <a:bodyPr/>
        <a:lstStyle/>
        <a:p>
          <a:pPr rtl="1"/>
          <a:endParaRPr lang="fa-IR"/>
        </a:p>
      </dgm:t>
    </dgm:pt>
    <dgm:pt modelId="{C767CD2F-A43C-4ABB-88F1-2515E1D83783}" type="pres">
      <dgm:prSet presAssocID="{CA82DEE2-7826-4F7C-BCA9-BCA829E9DD8B}" presName="connTx" presStyleLbl="parChTrans1D2" presStyleIdx="4" presStyleCnt="10"/>
      <dgm:spPr/>
      <dgm:t>
        <a:bodyPr/>
        <a:lstStyle/>
        <a:p>
          <a:pPr rtl="1"/>
          <a:endParaRPr lang="fa-IR"/>
        </a:p>
      </dgm:t>
    </dgm:pt>
    <dgm:pt modelId="{4579B19B-AE62-4446-B954-B232E27DE124}" type="pres">
      <dgm:prSet presAssocID="{D7BEE133-3369-48D1-AEF0-4BFBA1F955B5}" presName="root2" presStyleCnt="0"/>
      <dgm:spPr/>
    </dgm:pt>
    <dgm:pt modelId="{7DF4C629-0E64-4D39-8BD0-968208AF099E}" type="pres">
      <dgm:prSet presAssocID="{D7BEE133-3369-48D1-AEF0-4BFBA1F955B5}" presName="LevelTwoTextNode" presStyleLbl="node2" presStyleIdx="4" presStyleCnt="10" custScaleX="350759" custLinFactNeighborX="-30843">
        <dgm:presLayoutVars>
          <dgm:chPref val="3"/>
        </dgm:presLayoutVars>
      </dgm:prSet>
      <dgm:spPr>
        <a:xfrm>
          <a:off x="0" y="2090592"/>
          <a:ext cx="4798545" cy="417087"/>
        </a:xfrm>
        <a:prstGeom prst="rect">
          <a:avLst/>
        </a:prstGeom>
      </dgm:spPr>
      <dgm:t>
        <a:bodyPr/>
        <a:lstStyle/>
        <a:p>
          <a:pPr rtl="1"/>
          <a:endParaRPr lang="fa-IR"/>
        </a:p>
      </dgm:t>
    </dgm:pt>
    <dgm:pt modelId="{7CFA8ABD-4E18-4EC0-97BD-3571B5EABFDC}" type="pres">
      <dgm:prSet presAssocID="{D7BEE133-3369-48D1-AEF0-4BFBA1F955B5}" presName="level3hierChild" presStyleCnt="0"/>
      <dgm:spPr/>
    </dgm:pt>
    <dgm:pt modelId="{260F1645-48FD-4934-8F6F-42E2264EF720}" type="pres">
      <dgm:prSet presAssocID="{18CF899D-1D98-466D-9877-084B79523A7E}" presName="conn2-1" presStyleLbl="parChTrans1D2" presStyleIdx="5" presStyleCnt="10"/>
      <dgm:spPr/>
      <dgm:t>
        <a:bodyPr/>
        <a:lstStyle/>
        <a:p>
          <a:pPr rtl="1"/>
          <a:endParaRPr lang="fa-IR"/>
        </a:p>
      </dgm:t>
    </dgm:pt>
    <dgm:pt modelId="{836FD7B5-7929-4252-A0CA-C4DB9D306D45}" type="pres">
      <dgm:prSet presAssocID="{18CF899D-1D98-466D-9877-084B79523A7E}" presName="connTx" presStyleLbl="parChTrans1D2" presStyleIdx="5" presStyleCnt="10"/>
      <dgm:spPr/>
      <dgm:t>
        <a:bodyPr/>
        <a:lstStyle/>
        <a:p>
          <a:pPr rtl="1"/>
          <a:endParaRPr lang="fa-IR"/>
        </a:p>
      </dgm:t>
    </dgm:pt>
    <dgm:pt modelId="{3166D46F-F209-494A-B17C-1B4FC38B3D74}" type="pres">
      <dgm:prSet presAssocID="{10EEB461-8FB1-40FE-BCD5-4E1D58B4BF1B}" presName="root2" presStyleCnt="0"/>
      <dgm:spPr/>
    </dgm:pt>
    <dgm:pt modelId="{D3C674B1-D1E9-4DE2-B115-84AFC6F148B5}" type="pres">
      <dgm:prSet presAssocID="{10EEB461-8FB1-40FE-BCD5-4E1D58B4BF1B}" presName="LevelTwoTextNode" presStyleLbl="node2" presStyleIdx="5" presStyleCnt="10" custScaleX="350759" custLinFactNeighborX="-30843">
        <dgm:presLayoutVars>
          <dgm:chPref val="3"/>
        </dgm:presLayoutVars>
      </dgm:prSet>
      <dgm:spPr>
        <a:xfrm>
          <a:off x="0" y="2611951"/>
          <a:ext cx="4798545" cy="417087"/>
        </a:xfrm>
        <a:prstGeom prst="rect">
          <a:avLst/>
        </a:prstGeom>
      </dgm:spPr>
      <dgm:t>
        <a:bodyPr/>
        <a:lstStyle/>
        <a:p>
          <a:pPr rtl="1"/>
          <a:endParaRPr lang="fa-IR"/>
        </a:p>
      </dgm:t>
    </dgm:pt>
    <dgm:pt modelId="{BB55C41D-1758-4DBF-BEDC-1734509BC38E}" type="pres">
      <dgm:prSet presAssocID="{10EEB461-8FB1-40FE-BCD5-4E1D58B4BF1B}" presName="level3hierChild" presStyleCnt="0"/>
      <dgm:spPr/>
    </dgm:pt>
    <dgm:pt modelId="{63900D78-0414-4D02-AA7B-058878BF66F2}" type="pres">
      <dgm:prSet presAssocID="{BA1FB06D-FCE1-4345-A0E5-48428521D517}" presName="conn2-1" presStyleLbl="parChTrans1D2" presStyleIdx="6" presStyleCnt="10"/>
      <dgm:spPr/>
      <dgm:t>
        <a:bodyPr/>
        <a:lstStyle/>
        <a:p>
          <a:pPr rtl="1"/>
          <a:endParaRPr lang="fa-IR"/>
        </a:p>
      </dgm:t>
    </dgm:pt>
    <dgm:pt modelId="{13841C33-B51F-4BF7-B41F-2C7DD7504C2F}" type="pres">
      <dgm:prSet presAssocID="{BA1FB06D-FCE1-4345-A0E5-48428521D517}" presName="connTx" presStyleLbl="parChTrans1D2" presStyleIdx="6" presStyleCnt="10"/>
      <dgm:spPr/>
      <dgm:t>
        <a:bodyPr/>
        <a:lstStyle/>
        <a:p>
          <a:pPr rtl="1"/>
          <a:endParaRPr lang="fa-IR"/>
        </a:p>
      </dgm:t>
    </dgm:pt>
    <dgm:pt modelId="{9BD4F1D9-9D98-46F9-A276-56B628D27DC2}" type="pres">
      <dgm:prSet presAssocID="{3F6BE328-F073-4226-A374-032B5ADBD965}" presName="root2" presStyleCnt="0"/>
      <dgm:spPr/>
    </dgm:pt>
    <dgm:pt modelId="{05228A25-716D-41E1-BC89-761AEA0C0314}" type="pres">
      <dgm:prSet presAssocID="{3F6BE328-F073-4226-A374-032B5ADBD965}" presName="LevelTwoTextNode" presStyleLbl="node2" presStyleIdx="6" presStyleCnt="10" custScaleX="350759" custLinFactNeighborX="-30843">
        <dgm:presLayoutVars>
          <dgm:chPref val="3"/>
        </dgm:presLayoutVars>
      </dgm:prSet>
      <dgm:spPr>
        <a:xfrm>
          <a:off x="0" y="3133311"/>
          <a:ext cx="4798545" cy="417087"/>
        </a:xfrm>
        <a:prstGeom prst="rect">
          <a:avLst/>
        </a:prstGeom>
      </dgm:spPr>
      <dgm:t>
        <a:bodyPr/>
        <a:lstStyle/>
        <a:p>
          <a:pPr rtl="1"/>
          <a:endParaRPr lang="fa-IR"/>
        </a:p>
      </dgm:t>
    </dgm:pt>
    <dgm:pt modelId="{C17F4073-B915-48DF-9107-0997597BB187}" type="pres">
      <dgm:prSet presAssocID="{3F6BE328-F073-4226-A374-032B5ADBD965}" presName="level3hierChild" presStyleCnt="0"/>
      <dgm:spPr/>
    </dgm:pt>
    <dgm:pt modelId="{B8642F45-A2D6-4A56-ACA4-FFDA02C4EEF1}" type="pres">
      <dgm:prSet presAssocID="{0E0B601D-537F-4569-BB17-8018B185946A}" presName="conn2-1" presStyleLbl="parChTrans1D2" presStyleIdx="7" presStyleCnt="10"/>
      <dgm:spPr/>
      <dgm:t>
        <a:bodyPr/>
        <a:lstStyle/>
        <a:p>
          <a:pPr rtl="1"/>
          <a:endParaRPr lang="fa-IR"/>
        </a:p>
      </dgm:t>
    </dgm:pt>
    <dgm:pt modelId="{F3E4D426-3704-4E8B-BD9D-4A4CC4702ADD}" type="pres">
      <dgm:prSet presAssocID="{0E0B601D-537F-4569-BB17-8018B185946A}" presName="connTx" presStyleLbl="parChTrans1D2" presStyleIdx="7" presStyleCnt="10"/>
      <dgm:spPr/>
      <dgm:t>
        <a:bodyPr/>
        <a:lstStyle/>
        <a:p>
          <a:pPr rtl="1"/>
          <a:endParaRPr lang="fa-IR"/>
        </a:p>
      </dgm:t>
    </dgm:pt>
    <dgm:pt modelId="{8535D3AF-BACB-4180-B9B8-C6EA21421D3E}" type="pres">
      <dgm:prSet presAssocID="{EDCE846C-F7D8-40C6-9740-E5244CE11F98}" presName="root2" presStyleCnt="0"/>
      <dgm:spPr/>
    </dgm:pt>
    <dgm:pt modelId="{86522B67-C94A-43CB-9C17-5264EA22F392}" type="pres">
      <dgm:prSet presAssocID="{EDCE846C-F7D8-40C6-9740-E5244CE11F98}" presName="LevelTwoTextNode" presStyleLbl="node2" presStyleIdx="7" presStyleCnt="10" custScaleX="350759" custLinFactNeighborX="-30843">
        <dgm:presLayoutVars>
          <dgm:chPref val="3"/>
        </dgm:presLayoutVars>
      </dgm:prSet>
      <dgm:spPr>
        <a:xfrm>
          <a:off x="0" y="3654670"/>
          <a:ext cx="4798545" cy="417087"/>
        </a:xfrm>
        <a:prstGeom prst="rect">
          <a:avLst/>
        </a:prstGeom>
      </dgm:spPr>
      <dgm:t>
        <a:bodyPr/>
        <a:lstStyle/>
        <a:p>
          <a:pPr rtl="1"/>
          <a:endParaRPr lang="fa-IR"/>
        </a:p>
      </dgm:t>
    </dgm:pt>
    <dgm:pt modelId="{B7FA5D23-792E-4516-809D-2A7F81E2EF2C}" type="pres">
      <dgm:prSet presAssocID="{EDCE846C-F7D8-40C6-9740-E5244CE11F98}" presName="level3hierChild" presStyleCnt="0"/>
      <dgm:spPr/>
    </dgm:pt>
    <dgm:pt modelId="{6ADA8310-4803-483B-9AB0-EB86ACF0C402}" type="pres">
      <dgm:prSet presAssocID="{FE5D27C9-F853-460E-9EF1-85015FFF8C51}" presName="conn2-1" presStyleLbl="parChTrans1D2" presStyleIdx="8" presStyleCnt="10"/>
      <dgm:spPr/>
      <dgm:t>
        <a:bodyPr/>
        <a:lstStyle/>
        <a:p>
          <a:pPr rtl="1"/>
          <a:endParaRPr lang="fa-IR"/>
        </a:p>
      </dgm:t>
    </dgm:pt>
    <dgm:pt modelId="{2210D076-D593-4D3D-88E7-5894BABFF7F8}" type="pres">
      <dgm:prSet presAssocID="{FE5D27C9-F853-460E-9EF1-85015FFF8C51}" presName="connTx" presStyleLbl="parChTrans1D2" presStyleIdx="8" presStyleCnt="10"/>
      <dgm:spPr/>
      <dgm:t>
        <a:bodyPr/>
        <a:lstStyle/>
        <a:p>
          <a:pPr rtl="1"/>
          <a:endParaRPr lang="fa-IR"/>
        </a:p>
      </dgm:t>
    </dgm:pt>
    <dgm:pt modelId="{11E10360-A0E7-4C69-A3A0-7DA2F4D3CBFC}" type="pres">
      <dgm:prSet presAssocID="{14479410-AE69-443D-A069-5A5E70F95E1C}" presName="root2" presStyleCnt="0"/>
      <dgm:spPr/>
    </dgm:pt>
    <dgm:pt modelId="{D3217F60-7912-4E41-82E9-13879474C961}" type="pres">
      <dgm:prSet presAssocID="{14479410-AE69-443D-A069-5A5E70F95E1C}" presName="LevelTwoTextNode" presStyleLbl="node2" presStyleIdx="8" presStyleCnt="10" custScaleX="350759" custLinFactNeighborX="-30843">
        <dgm:presLayoutVars>
          <dgm:chPref val="3"/>
        </dgm:presLayoutVars>
      </dgm:prSet>
      <dgm:spPr>
        <a:xfrm>
          <a:off x="0" y="4176029"/>
          <a:ext cx="4798545" cy="417087"/>
        </a:xfrm>
        <a:prstGeom prst="rect">
          <a:avLst/>
        </a:prstGeom>
      </dgm:spPr>
      <dgm:t>
        <a:bodyPr/>
        <a:lstStyle/>
        <a:p>
          <a:pPr rtl="1"/>
          <a:endParaRPr lang="fa-IR"/>
        </a:p>
      </dgm:t>
    </dgm:pt>
    <dgm:pt modelId="{510586DA-3E2B-4B55-8FD7-B02B122ABAC3}" type="pres">
      <dgm:prSet presAssocID="{14479410-AE69-443D-A069-5A5E70F95E1C}" presName="level3hierChild" presStyleCnt="0"/>
      <dgm:spPr/>
    </dgm:pt>
    <dgm:pt modelId="{0CAE350C-A56D-4A15-8E50-74DB881BEEE0}" type="pres">
      <dgm:prSet presAssocID="{9749965A-36EB-413C-B42D-0A573B6C0218}" presName="conn2-1" presStyleLbl="parChTrans1D2" presStyleIdx="9" presStyleCnt="10"/>
      <dgm:spPr/>
      <dgm:t>
        <a:bodyPr/>
        <a:lstStyle/>
        <a:p>
          <a:pPr rtl="1"/>
          <a:endParaRPr lang="fa-IR"/>
        </a:p>
      </dgm:t>
    </dgm:pt>
    <dgm:pt modelId="{671979DB-5F0E-46FE-9961-899E6A36310E}" type="pres">
      <dgm:prSet presAssocID="{9749965A-36EB-413C-B42D-0A573B6C0218}" presName="connTx" presStyleLbl="parChTrans1D2" presStyleIdx="9" presStyleCnt="10"/>
      <dgm:spPr/>
      <dgm:t>
        <a:bodyPr/>
        <a:lstStyle/>
        <a:p>
          <a:pPr rtl="1"/>
          <a:endParaRPr lang="fa-IR"/>
        </a:p>
      </dgm:t>
    </dgm:pt>
    <dgm:pt modelId="{8855F9A0-412C-439C-8A36-0F1D4F941140}" type="pres">
      <dgm:prSet presAssocID="{CC244261-7D0E-4FAC-9C69-4AE6E0607468}" presName="root2" presStyleCnt="0"/>
      <dgm:spPr/>
    </dgm:pt>
    <dgm:pt modelId="{AB4F1E38-8DEC-4796-8C3B-8827B5819D08}" type="pres">
      <dgm:prSet presAssocID="{CC244261-7D0E-4FAC-9C69-4AE6E0607468}" presName="LevelTwoTextNode" presStyleLbl="node2" presStyleIdx="9" presStyleCnt="10" custScaleX="350759" custLinFactNeighborX="-30843">
        <dgm:presLayoutVars>
          <dgm:chPref val="3"/>
        </dgm:presLayoutVars>
      </dgm:prSet>
      <dgm:spPr>
        <a:xfrm>
          <a:off x="0" y="4697388"/>
          <a:ext cx="4798545" cy="417087"/>
        </a:xfrm>
        <a:prstGeom prst="rect">
          <a:avLst/>
        </a:prstGeom>
      </dgm:spPr>
      <dgm:t>
        <a:bodyPr/>
        <a:lstStyle/>
        <a:p>
          <a:pPr rtl="1"/>
          <a:endParaRPr lang="fa-IR"/>
        </a:p>
      </dgm:t>
    </dgm:pt>
    <dgm:pt modelId="{8A20EDD5-0823-458B-8C48-3D73C53FDE2B}" type="pres">
      <dgm:prSet presAssocID="{CC244261-7D0E-4FAC-9C69-4AE6E0607468}" presName="level3hierChild" presStyleCnt="0"/>
      <dgm:spPr/>
    </dgm:pt>
  </dgm:ptLst>
  <dgm:cxnLst>
    <dgm:cxn modelId="{85EA4966-8E1D-4DEE-8B71-3A44E072EA72}" type="presOf" srcId="{65AF8A65-D07F-47BE-A983-867366580154}" destId="{AC859166-BF67-48B2-8833-6A5C9348304B}" srcOrd="0" destOrd="0" presId="urn:microsoft.com/office/officeart/2008/layout/HorizontalMultiLevelHierarchy"/>
    <dgm:cxn modelId="{D238FF29-491B-4908-8B87-EB9914C566BD}" type="presOf" srcId="{D7BEE133-3369-48D1-AEF0-4BFBA1F955B5}" destId="{7DF4C629-0E64-4D39-8BD0-968208AF099E}" srcOrd="0" destOrd="0" presId="urn:microsoft.com/office/officeart/2008/layout/HorizontalMultiLevelHierarchy"/>
    <dgm:cxn modelId="{CBCDBD53-81F6-442C-90EF-1419E80D18CA}" srcId="{F2FB6FC4-2C98-40D9-B622-BF692E223DFC}" destId="{D044A952-977D-4001-9D42-C3FB8D6D2AD4}" srcOrd="3" destOrd="0" parTransId="{8A7F1C5F-5467-4E5A-9C72-399CFDC19B27}" sibTransId="{330E7597-5A62-44B7-8AA3-BEE0E5B58126}"/>
    <dgm:cxn modelId="{F5FECCC2-3953-464C-AD62-F8186F8A1832}" type="presOf" srcId="{3F6BE328-F073-4226-A374-032B5ADBD965}" destId="{05228A25-716D-41E1-BC89-761AEA0C0314}" srcOrd="0" destOrd="0" presId="urn:microsoft.com/office/officeart/2008/layout/HorizontalMultiLevelHierarchy"/>
    <dgm:cxn modelId="{6AC7425D-DCCF-4381-8F30-A98597D276CC}" type="presOf" srcId="{10EEB461-8FB1-40FE-BCD5-4E1D58B4BF1B}" destId="{D3C674B1-D1E9-4DE2-B115-84AFC6F148B5}" srcOrd="0" destOrd="0" presId="urn:microsoft.com/office/officeart/2008/layout/HorizontalMultiLevelHierarchy"/>
    <dgm:cxn modelId="{EA8359F5-E08F-4F4B-A13B-A554A2A7AEFF}" type="presOf" srcId="{8A7F1C5F-5467-4E5A-9C72-399CFDC19B27}" destId="{F8BE3A7D-44F4-4A37-950B-465D6A5C5B70}" srcOrd="1" destOrd="0" presId="urn:microsoft.com/office/officeart/2008/layout/HorizontalMultiLevelHierarchy"/>
    <dgm:cxn modelId="{0478BA7D-8419-49D8-A85C-752B958FC4CE}" type="presOf" srcId="{FE5D27C9-F853-460E-9EF1-85015FFF8C51}" destId="{2210D076-D593-4D3D-88E7-5894BABFF7F8}" srcOrd="1" destOrd="0" presId="urn:microsoft.com/office/officeart/2008/layout/HorizontalMultiLevelHierarchy"/>
    <dgm:cxn modelId="{37D1C183-84AF-4419-A647-6F45D182BAC4}" srcId="{F2FB6FC4-2C98-40D9-B622-BF692E223DFC}" destId="{CC244261-7D0E-4FAC-9C69-4AE6E0607468}" srcOrd="9" destOrd="0" parTransId="{9749965A-36EB-413C-B42D-0A573B6C0218}" sibTransId="{2B033042-2A8E-4A49-BF31-19899F4ECF93}"/>
    <dgm:cxn modelId="{3EBA6E12-1F97-40BA-A607-8F17B50F32D6}" type="presOf" srcId="{FE5D27C9-F853-460E-9EF1-85015FFF8C51}" destId="{6ADA8310-4803-483B-9AB0-EB86ACF0C402}" srcOrd="0" destOrd="0" presId="urn:microsoft.com/office/officeart/2008/layout/HorizontalMultiLevelHierarchy"/>
    <dgm:cxn modelId="{B4A76EC9-DED9-4597-877A-B1E20FE50E42}" srcId="{F2FB6FC4-2C98-40D9-B622-BF692E223DFC}" destId="{E355AC70-6ABC-4722-BEEB-3E6ABB2B2625}" srcOrd="2" destOrd="0" parTransId="{6C5A0A84-0AAB-409B-9B75-F44471AE70DB}" sibTransId="{2C3F0CC5-A078-4156-B92D-5631FB6111DF}"/>
    <dgm:cxn modelId="{E6FD5CAD-D545-41B4-BDD4-E95EC8495CDB}" srcId="{F2FB6FC4-2C98-40D9-B622-BF692E223DFC}" destId="{3F6BE328-F073-4226-A374-032B5ADBD965}" srcOrd="6" destOrd="0" parTransId="{BA1FB06D-FCE1-4345-A0E5-48428521D517}" sibTransId="{447F2FEB-25A7-48BF-BAAB-C0F07C1E660F}"/>
    <dgm:cxn modelId="{E3969757-AA39-49D5-8FC4-CEC629609F1B}" type="presOf" srcId="{BA1FB06D-FCE1-4345-A0E5-48428521D517}" destId="{63900D78-0414-4D02-AA7B-058878BF66F2}" srcOrd="0" destOrd="0" presId="urn:microsoft.com/office/officeart/2008/layout/HorizontalMultiLevelHierarchy"/>
    <dgm:cxn modelId="{59D44970-EBB6-4230-A0F7-3C43E31A40A5}" type="presOf" srcId="{9749965A-36EB-413C-B42D-0A573B6C0218}" destId="{671979DB-5F0E-46FE-9961-899E6A36310E}" srcOrd="1" destOrd="0" presId="urn:microsoft.com/office/officeart/2008/layout/HorizontalMultiLevelHierarchy"/>
    <dgm:cxn modelId="{63B38101-0D5B-4587-91E5-2736F1FD3276}" srcId="{F2FB6FC4-2C98-40D9-B622-BF692E223DFC}" destId="{14479410-AE69-443D-A069-5A5E70F95E1C}" srcOrd="8" destOrd="0" parTransId="{FE5D27C9-F853-460E-9EF1-85015FFF8C51}" sibTransId="{27DCB48B-D7CC-4D69-9A3F-89B832D12320}"/>
    <dgm:cxn modelId="{E1EF0C67-02CB-46AF-B576-AC6DF8D1A5F1}" type="presOf" srcId="{8A7F1C5F-5467-4E5A-9C72-399CFDC19B27}" destId="{791DD040-B007-41A3-87C1-81ADD2475F3B}" srcOrd="0" destOrd="0" presId="urn:microsoft.com/office/officeart/2008/layout/HorizontalMultiLevelHierarchy"/>
    <dgm:cxn modelId="{75549213-F833-4934-A214-006B28CA4BAB}" type="presOf" srcId="{E355AC70-6ABC-4722-BEEB-3E6ABB2B2625}" destId="{2A908C68-DF48-42D8-9A04-2C5CE384E7FA}" srcOrd="0" destOrd="0" presId="urn:microsoft.com/office/officeart/2008/layout/HorizontalMultiLevelHierarchy"/>
    <dgm:cxn modelId="{0D8E2390-4AA9-48E7-8AA5-37C4C4273109}" type="presOf" srcId="{D044A952-977D-4001-9D42-C3FB8D6D2AD4}" destId="{808F9628-6911-470C-BEF6-1250DFC05BF7}" srcOrd="0" destOrd="0" presId="urn:microsoft.com/office/officeart/2008/layout/HorizontalMultiLevelHierarchy"/>
    <dgm:cxn modelId="{A649B183-809B-4E0A-849D-3D5A02974E9E}" type="presOf" srcId="{18CF899D-1D98-466D-9877-084B79523A7E}" destId="{836FD7B5-7929-4252-A0CA-C4DB9D306D45}" srcOrd="1" destOrd="0" presId="urn:microsoft.com/office/officeart/2008/layout/HorizontalMultiLevelHierarchy"/>
    <dgm:cxn modelId="{4D39ADE9-5CFD-46AD-831C-95F67ECEA7F9}" type="presOf" srcId="{EDCE846C-F7D8-40C6-9740-E5244CE11F98}" destId="{86522B67-C94A-43CB-9C17-5264EA22F392}" srcOrd="0" destOrd="0" presId="urn:microsoft.com/office/officeart/2008/layout/HorizontalMultiLevelHierarchy"/>
    <dgm:cxn modelId="{79576A56-B45F-451D-A723-6700D04D73D9}" srcId="{F2FB6FC4-2C98-40D9-B622-BF692E223DFC}" destId="{EDCE846C-F7D8-40C6-9740-E5244CE11F98}" srcOrd="7" destOrd="0" parTransId="{0E0B601D-537F-4569-BB17-8018B185946A}" sibTransId="{4528DB27-CBED-4E5F-BBFF-2CFE42DC4011}"/>
    <dgm:cxn modelId="{E12807BB-202A-438E-AFB2-6A11AE51CBBE}" type="presOf" srcId="{0E0B601D-537F-4569-BB17-8018B185946A}" destId="{B8642F45-A2D6-4A56-ACA4-FFDA02C4EEF1}" srcOrd="0" destOrd="0" presId="urn:microsoft.com/office/officeart/2008/layout/HorizontalMultiLevelHierarchy"/>
    <dgm:cxn modelId="{AC0265E9-F6D0-4988-8297-CA20D446C3AE}" type="presOf" srcId="{BA1FB06D-FCE1-4345-A0E5-48428521D517}" destId="{13841C33-B51F-4BF7-B41F-2C7DD7504C2F}" srcOrd="1" destOrd="0" presId="urn:microsoft.com/office/officeart/2008/layout/HorizontalMultiLevelHierarchy"/>
    <dgm:cxn modelId="{54709E39-2BD6-4000-B9DC-8084B748C4AC}" type="presOf" srcId="{14479410-AE69-443D-A069-5A5E70F95E1C}" destId="{D3217F60-7912-4E41-82E9-13879474C961}" srcOrd="0" destOrd="0" presId="urn:microsoft.com/office/officeart/2008/layout/HorizontalMultiLevelHierarchy"/>
    <dgm:cxn modelId="{68144C19-BFD7-464E-8719-4BF41DA2FBB8}" type="presOf" srcId="{E5CD3F18-6937-40D6-90A1-C663F33DDBDD}" destId="{1657A4C5-4ED0-46A9-9C0C-3F17969BF4D8}" srcOrd="1" destOrd="0" presId="urn:microsoft.com/office/officeart/2008/layout/HorizontalMultiLevelHierarchy"/>
    <dgm:cxn modelId="{1BA62BD0-1A9C-42AB-8947-9306A13CF20D}" type="presOf" srcId="{B882BED4-ECA2-4A3B-B56B-B7F7C101EE7E}" destId="{C20E9F39-DCA7-4A85-A7EC-EB42B453B748}" srcOrd="0" destOrd="0" presId="urn:microsoft.com/office/officeart/2008/layout/HorizontalMultiLevelHierarchy"/>
    <dgm:cxn modelId="{9FE2BF2C-F71D-4A6E-8A41-F016DA935F58}" type="presOf" srcId="{18CF899D-1D98-466D-9877-084B79523A7E}" destId="{260F1645-48FD-4934-8F6F-42E2264EF720}" srcOrd="0" destOrd="0" presId="urn:microsoft.com/office/officeart/2008/layout/HorizontalMultiLevelHierarchy"/>
    <dgm:cxn modelId="{06FA5B65-94AF-4FFC-91C1-3817EF2A81DE}" type="presOf" srcId="{8A504278-675B-442F-B581-B03B8D96D219}" destId="{36F260C6-8458-4082-B833-1640C14AC776}" srcOrd="0" destOrd="0" presId="urn:microsoft.com/office/officeart/2008/layout/HorizontalMultiLevelHierarchy"/>
    <dgm:cxn modelId="{46583D0E-D3C5-4187-A44A-22DE45577521}" srcId="{F2FB6FC4-2C98-40D9-B622-BF692E223DFC}" destId="{8A504278-675B-442F-B581-B03B8D96D219}" srcOrd="1" destOrd="0" parTransId="{E5CD3F18-6937-40D6-90A1-C663F33DDBDD}" sibTransId="{A6F0237A-0807-4EF1-B36F-C1657C4881E4}"/>
    <dgm:cxn modelId="{4120A3FF-B827-40BE-AF63-CEC46B30105C}" type="presOf" srcId="{F2FB6FC4-2C98-40D9-B622-BF692E223DFC}" destId="{C9066C60-6D7E-445D-AF31-75FF89CA9B7D}" srcOrd="0" destOrd="0" presId="urn:microsoft.com/office/officeart/2008/layout/HorizontalMultiLevelHierarchy"/>
    <dgm:cxn modelId="{3046D3E1-8BD9-4D24-8698-5F82F6D149DF}" type="presOf" srcId="{6C5A0A84-0AAB-409B-9B75-F44471AE70DB}" destId="{FCD76369-6E2F-4322-BD18-BB6AE091981D}" srcOrd="1" destOrd="0" presId="urn:microsoft.com/office/officeart/2008/layout/HorizontalMultiLevelHierarchy"/>
    <dgm:cxn modelId="{FB425F0B-A5EA-40A7-983C-0CA5183C2787}" srcId="{78932FCA-41BB-4E1E-96A2-18C436FE0829}" destId="{F2FB6FC4-2C98-40D9-B622-BF692E223DFC}" srcOrd="0" destOrd="0" parTransId="{B3CF6356-5D97-400E-87A5-F6A2822E695C}" sibTransId="{645AE399-2344-42CD-9428-FA90BF35C581}"/>
    <dgm:cxn modelId="{F25B140D-00A2-448A-B71A-7F1B25B289A6}" srcId="{F2FB6FC4-2C98-40D9-B622-BF692E223DFC}" destId="{10EEB461-8FB1-40FE-BCD5-4E1D58B4BF1B}" srcOrd="5" destOrd="0" parTransId="{18CF899D-1D98-466D-9877-084B79523A7E}" sibTransId="{F49C25FC-7840-488C-AFC5-866E495426A5}"/>
    <dgm:cxn modelId="{12174BB6-4604-49AF-94FA-000F6CE1B047}" type="presOf" srcId="{CC244261-7D0E-4FAC-9C69-4AE6E0607468}" destId="{AB4F1E38-8DEC-4796-8C3B-8827B5819D08}" srcOrd="0" destOrd="0" presId="urn:microsoft.com/office/officeart/2008/layout/HorizontalMultiLevelHierarchy"/>
    <dgm:cxn modelId="{DA254B47-31A9-4D31-824C-A65D3A38F022}" type="presOf" srcId="{CA82DEE2-7826-4F7C-BCA9-BCA829E9DD8B}" destId="{C767CD2F-A43C-4ABB-88F1-2515E1D83783}" srcOrd="1" destOrd="0" presId="urn:microsoft.com/office/officeart/2008/layout/HorizontalMultiLevelHierarchy"/>
    <dgm:cxn modelId="{D3FE4C4F-B804-4FDE-A2C2-2C17B6409F03}" type="presOf" srcId="{E5CD3F18-6937-40D6-90A1-C663F33DDBDD}" destId="{EA53BFCF-02BA-425E-AC1D-8CBE4AA146DC}" srcOrd="0" destOrd="0" presId="urn:microsoft.com/office/officeart/2008/layout/HorizontalMultiLevelHierarchy"/>
    <dgm:cxn modelId="{D6B39021-A74A-49FF-9B85-B0C5B4ABEC82}" type="presOf" srcId="{6C5A0A84-0AAB-409B-9B75-F44471AE70DB}" destId="{A3803BE1-CDC6-447B-A038-0BF278DC5000}" srcOrd="0" destOrd="0" presId="urn:microsoft.com/office/officeart/2008/layout/HorizontalMultiLevelHierarchy"/>
    <dgm:cxn modelId="{F0364C06-E0F0-4700-AF73-9A2FF372D12D}" srcId="{F2FB6FC4-2C98-40D9-B622-BF692E223DFC}" destId="{D7BEE133-3369-48D1-AEF0-4BFBA1F955B5}" srcOrd="4" destOrd="0" parTransId="{CA82DEE2-7826-4F7C-BCA9-BCA829E9DD8B}" sibTransId="{4E712AF1-5A3E-4A5E-9287-7820616B72C1}"/>
    <dgm:cxn modelId="{014E985A-D400-4A93-9623-DC9C8FECAA48}" type="presOf" srcId="{CA82DEE2-7826-4F7C-BCA9-BCA829E9DD8B}" destId="{3FD3136A-9E3B-45D9-82B9-1BADC32AA05C}" srcOrd="0" destOrd="0" presId="urn:microsoft.com/office/officeart/2008/layout/HorizontalMultiLevelHierarchy"/>
    <dgm:cxn modelId="{FE382120-FF8D-4620-8677-7A206A696393}" type="presOf" srcId="{9749965A-36EB-413C-B42D-0A573B6C0218}" destId="{0CAE350C-A56D-4A15-8E50-74DB881BEEE0}" srcOrd="0" destOrd="0" presId="urn:microsoft.com/office/officeart/2008/layout/HorizontalMultiLevelHierarchy"/>
    <dgm:cxn modelId="{2C71125A-5842-4E43-A3CD-ECAD52F5378E}" srcId="{F2FB6FC4-2C98-40D9-B622-BF692E223DFC}" destId="{B882BED4-ECA2-4A3B-B56B-B7F7C101EE7E}" srcOrd="0" destOrd="0" parTransId="{65AF8A65-D07F-47BE-A983-867366580154}" sibTransId="{8B27E452-36F4-420F-8727-D245EE08A9A9}"/>
    <dgm:cxn modelId="{26CBE1F8-234D-44F6-94E2-9C11D34A9105}" type="presOf" srcId="{78932FCA-41BB-4E1E-96A2-18C436FE0829}" destId="{43C80FC9-139B-4D74-89E5-91166F825E1E}" srcOrd="0" destOrd="0" presId="urn:microsoft.com/office/officeart/2008/layout/HorizontalMultiLevelHierarchy"/>
    <dgm:cxn modelId="{040457EC-31B6-49D5-B8C0-2585E187B951}" type="presOf" srcId="{0E0B601D-537F-4569-BB17-8018B185946A}" destId="{F3E4D426-3704-4E8B-BD9D-4A4CC4702ADD}" srcOrd="1" destOrd="0" presId="urn:microsoft.com/office/officeart/2008/layout/HorizontalMultiLevelHierarchy"/>
    <dgm:cxn modelId="{368AAC81-A08C-49DC-B9A8-A588C6ACDDEB}" type="presOf" srcId="{65AF8A65-D07F-47BE-A983-867366580154}" destId="{1CA8BFE7-F28E-4EFE-B147-9E2BC1DEE70A}" srcOrd="1" destOrd="0" presId="urn:microsoft.com/office/officeart/2008/layout/HorizontalMultiLevelHierarchy"/>
    <dgm:cxn modelId="{5DC0E41C-B92E-428B-9032-1B02090369F3}" type="presParOf" srcId="{43C80FC9-139B-4D74-89E5-91166F825E1E}" destId="{3A81B957-3D8C-4007-A824-826BA3DF0332}" srcOrd="0" destOrd="0" presId="urn:microsoft.com/office/officeart/2008/layout/HorizontalMultiLevelHierarchy"/>
    <dgm:cxn modelId="{304CA0D2-7F26-4C4E-BE5A-2A7BB076AB52}" type="presParOf" srcId="{3A81B957-3D8C-4007-A824-826BA3DF0332}" destId="{C9066C60-6D7E-445D-AF31-75FF89CA9B7D}" srcOrd="0" destOrd="0" presId="urn:microsoft.com/office/officeart/2008/layout/HorizontalMultiLevelHierarchy"/>
    <dgm:cxn modelId="{C87C543B-80BA-43DB-B0F8-0E5B8B277F04}" type="presParOf" srcId="{3A81B957-3D8C-4007-A824-826BA3DF0332}" destId="{9BA9BB6B-B389-487D-9C68-A51762F84560}" srcOrd="1" destOrd="0" presId="urn:microsoft.com/office/officeart/2008/layout/HorizontalMultiLevelHierarchy"/>
    <dgm:cxn modelId="{7FB10BD8-9F71-46B4-B4F7-F1C07A481FFA}" type="presParOf" srcId="{9BA9BB6B-B389-487D-9C68-A51762F84560}" destId="{AC859166-BF67-48B2-8833-6A5C9348304B}" srcOrd="0" destOrd="0" presId="urn:microsoft.com/office/officeart/2008/layout/HorizontalMultiLevelHierarchy"/>
    <dgm:cxn modelId="{FBFB8F5C-377C-4129-BE98-E794D3220BF1}" type="presParOf" srcId="{AC859166-BF67-48B2-8833-6A5C9348304B}" destId="{1CA8BFE7-F28E-4EFE-B147-9E2BC1DEE70A}" srcOrd="0" destOrd="0" presId="urn:microsoft.com/office/officeart/2008/layout/HorizontalMultiLevelHierarchy"/>
    <dgm:cxn modelId="{68A7D9E2-60D8-4513-A39A-134E4FEC7D58}" type="presParOf" srcId="{9BA9BB6B-B389-487D-9C68-A51762F84560}" destId="{95E9ED7C-BB49-4E6B-BB1E-3022EFE25F68}" srcOrd="1" destOrd="0" presId="urn:microsoft.com/office/officeart/2008/layout/HorizontalMultiLevelHierarchy"/>
    <dgm:cxn modelId="{319E3B9A-79AB-431E-8754-D8309B9D590A}" type="presParOf" srcId="{95E9ED7C-BB49-4E6B-BB1E-3022EFE25F68}" destId="{C20E9F39-DCA7-4A85-A7EC-EB42B453B748}" srcOrd="0" destOrd="0" presId="urn:microsoft.com/office/officeart/2008/layout/HorizontalMultiLevelHierarchy"/>
    <dgm:cxn modelId="{D5105ED3-9C02-48F9-9784-9A5AE794BE7F}" type="presParOf" srcId="{95E9ED7C-BB49-4E6B-BB1E-3022EFE25F68}" destId="{C7D3270F-4E7B-48F2-A936-BE6C5F8B1235}" srcOrd="1" destOrd="0" presId="urn:microsoft.com/office/officeart/2008/layout/HorizontalMultiLevelHierarchy"/>
    <dgm:cxn modelId="{3FC3497A-288B-46F2-9FFC-6D24ED5C41DD}" type="presParOf" srcId="{9BA9BB6B-B389-487D-9C68-A51762F84560}" destId="{EA53BFCF-02BA-425E-AC1D-8CBE4AA146DC}" srcOrd="2" destOrd="0" presId="urn:microsoft.com/office/officeart/2008/layout/HorizontalMultiLevelHierarchy"/>
    <dgm:cxn modelId="{2E4187C5-6599-4D18-83FA-5299322DFBAA}" type="presParOf" srcId="{EA53BFCF-02BA-425E-AC1D-8CBE4AA146DC}" destId="{1657A4C5-4ED0-46A9-9C0C-3F17969BF4D8}" srcOrd="0" destOrd="0" presId="urn:microsoft.com/office/officeart/2008/layout/HorizontalMultiLevelHierarchy"/>
    <dgm:cxn modelId="{939CFBC5-6D49-4567-AB02-2239B9E8BD34}" type="presParOf" srcId="{9BA9BB6B-B389-487D-9C68-A51762F84560}" destId="{C4E7EA24-DD6A-4204-8945-B0FD6D4FB1F1}" srcOrd="3" destOrd="0" presId="urn:microsoft.com/office/officeart/2008/layout/HorizontalMultiLevelHierarchy"/>
    <dgm:cxn modelId="{349CDD1B-1CEB-4DC0-B075-92769E2F1E7C}" type="presParOf" srcId="{C4E7EA24-DD6A-4204-8945-B0FD6D4FB1F1}" destId="{36F260C6-8458-4082-B833-1640C14AC776}" srcOrd="0" destOrd="0" presId="urn:microsoft.com/office/officeart/2008/layout/HorizontalMultiLevelHierarchy"/>
    <dgm:cxn modelId="{E270B049-9BF7-451E-A287-366B4D99624F}" type="presParOf" srcId="{C4E7EA24-DD6A-4204-8945-B0FD6D4FB1F1}" destId="{B9AE15D4-9CAE-4B47-AFAA-9E08972F36D0}" srcOrd="1" destOrd="0" presId="urn:microsoft.com/office/officeart/2008/layout/HorizontalMultiLevelHierarchy"/>
    <dgm:cxn modelId="{5D813000-BA80-406D-84FD-6C204D1269F7}" type="presParOf" srcId="{9BA9BB6B-B389-487D-9C68-A51762F84560}" destId="{A3803BE1-CDC6-447B-A038-0BF278DC5000}" srcOrd="4" destOrd="0" presId="urn:microsoft.com/office/officeart/2008/layout/HorizontalMultiLevelHierarchy"/>
    <dgm:cxn modelId="{D913F0CE-5C92-48B1-B643-F6B0AF7A9EE8}" type="presParOf" srcId="{A3803BE1-CDC6-447B-A038-0BF278DC5000}" destId="{FCD76369-6E2F-4322-BD18-BB6AE091981D}" srcOrd="0" destOrd="0" presId="urn:microsoft.com/office/officeart/2008/layout/HorizontalMultiLevelHierarchy"/>
    <dgm:cxn modelId="{709C289E-13D2-433C-ABA3-D4E2780FB303}" type="presParOf" srcId="{9BA9BB6B-B389-487D-9C68-A51762F84560}" destId="{280D5F8F-C300-4901-8F20-D1C268802D81}" srcOrd="5" destOrd="0" presId="urn:microsoft.com/office/officeart/2008/layout/HorizontalMultiLevelHierarchy"/>
    <dgm:cxn modelId="{3689F3D4-3DC8-4758-AB67-85DCAF15B183}" type="presParOf" srcId="{280D5F8F-C300-4901-8F20-D1C268802D81}" destId="{2A908C68-DF48-42D8-9A04-2C5CE384E7FA}" srcOrd="0" destOrd="0" presId="urn:microsoft.com/office/officeart/2008/layout/HorizontalMultiLevelHierarchy"/>
    <dgm:cxn modelId="{BD378A9E-2213-4B85-96A6-43BC9BF0EBAA}" type="presParOf" srcId="{280D5F8F-C300-4901-8F20-D1C268802D81}" destId="{8D98E668-300B-49B7-B4A9-0700D00AD1C6}" srcOrd="1" destOrd="0" presId="urn:microsoft.com/office/officeart/2008/layout/HorizontalMultiLevelHierarchy"/>
    <dgm:cxn modelId="{47EF18A7-F823-45D4-AB5A-A2D86DEC2695}" type="presParOf" srcId="{9BA9BB6B-B389-487D-9C68-A51762F84560}" destId="{791DD040-B007-41A3-87C1-81ADD2475F3B}" srcOrd="6" destOrd="0" presId="urn:microsoft.com/office/officeart/2008/layout/HorizontalMultiLevelHierarchy"/>
    <dgm:cxn modelId="{65CDC28E-6A48-437F-BB18-1593D8FD4F69}" type="presParOf" srcId="{791DD040-B007-41A3-87C1-81ADD2475F3B}" destId="{F8BE3A7D-44F4-4A37-950B-465D6A5C5B70}" srcOrd="0" destOrd="0" presId="urn:microsoft.com/office/officeart/2008/layout/HorizontalMultiLevelHierarchy"/>
    <dgm:cxn modelId="{38EF9F35-4ED1-476C-8028-173E8D0A8583}" type="presParOf" srcId="{9BA9BB6B-B389-487D-9C68-A51762F84560}" destId="{CBF0B139-F171-421D-A42E-240DA7AD4709}" srcOrd="7" destOrd="0" presId="urn:microsoft.com/office/officeart/2008/layout/HorizontalMultiLevelHierarchy"/>
    <dgm:cxn modelId="{6FDA2119-AEF8-415A-A31E-812B0BD5ED01}" type="presParOf" srcId="{CBF0B139-F171-421D-A42E-240DA7AD4709}" destId="{808F9628-6911-470C-BEF6-1250DFC05BF7}" srcOrd="0" destOrd="0" presId="urn:microsoft.com/office/officeart/2008/layout/HorizontalMultiLevelHierarchy"/>
    <dgm:cxn modelId="{9912887E-974C-4DE2-B058-ED3805CA397C}" type="presParOf" srcId="{CBF0B139-F171-421D-A42E-240DA7AD4709}" destId="{24AE0A29-62CF-46C6-A183-FB9E461EA4EB}" srcOrd="1" destOrd="0" presId="urn:microsoft.com/office/officeart/2008/layout/HorizontalMultiLevelHierarchy"/>
    <dgm:cxn modelId="{A8BC8976-DF67-435A-88B8-A8CEC2DDD101}" type="presParOf" srcId="{9BA9BB6B-B389-487D-9C68-A51762F84560}" destId="{3FD3136A-9E3B-45D9-82B9-1BADC32AA05C}" srcOrd="8" destOrd="0" presId="urn:microsoft.com/office/officeart/2008/layout/HorizontalMultiLevelHierarchy"/>
    <dgm:cxn modelId="{E600FEB4-DE11-4F3C-8D2B-39B8AAEC5E45}" type="presParOf" srcId="{3FD3136A-9E3B-45D9-82B9-1BADC32AA05C}" destId="{C767CD2F-A43C-4ABB-88F1-2515E1D83783}" srcOrd="0" destOrd="0" presId="urn:microsoft.com/office/officeart/2008/layout/HorizontalMultiLevelHierarchy"/>
    <dgm:cxn modelId="{F4BD63E8-7C6E-4AB4-ACC4-B03C9BCFFAD3}" type="presParOf" srcId="{9BA9BB6B-B389-487D-9C68-A51762F84560}" destId="{4579B19B-AE62-4446-B954-B232E27DE124}" srcOrd="9" destOrd="0" presId="urn:microsoft.com/office/officeart/2008/layout/HorizontalMultiLevelHierarchy"/>
    <dgm:cxn modelId="{F1464267-FB63-449A-A65A-9C2E2C21CB47}" type="presParOf" srcId="{4579B19B-AE62-4446-B954-B232E27DE124}" destId="{7DF4C629-0E64-4D39-8BD0-968208AF099E}" srcOrd="0" destOrd="0" presId="urn:microsoft.com/office/officeart/2008/layout/HorizontalMultiLevelHierarchy"/>
    <dgm:cxn modelId="{C828F913-28D4-48DE-B173-CACF98E8E98A}" type="presParOf" srcId="{4579B19B-AE62-4446-B954-B232E27DE124}" destId="{7CFA8ABD-4E18-4EC0-97BD-3571B5EABFDC}" srcOrd="1" destOrd="0" presId="urn:microsoft.com/office/officeart/2008/layout/HorizontalMultiLevelHierarchy"/>
    <dgm:cxn modelId="{18D462E4-A1E5-4E99-BB00-5E453C5C453B}" type="presParOf" srcId="{9BA9BB6B-B389-487D-9C68-A51762F84560}" destId="{260F1645-48FD-4934-8F6F-42E2264EF720}" srcOrd="10" destOrd="0" presId="urn:microsoft.com/office/officeart/2008/layout/HorizontalMultiLevelHierarchy"/>
    <dgm:cxn modelId="{73A71B60-DD35-4E9C-99DE-140836A7DC1A}" type="presParOf" srcId="{260F1645-48FD-4934-8F6F-42E2264EF720}" destId="{836FD7B5-7929-4252-A0CA-C4DB9D306D45}" srcOrd="0" destOrd="0" presId="urn:microsoft.com/office/officeart/2008/layout/HorizontalMultiLevelHierarchy"/>
    <dgm:cxn modelId="{15E4B900-3C21-4820-9DF7-056DC8AC186D}" type="presParOf" srcId="{9BA9BB6B-B389-487D-9C68-A51762F84560}" destId="{3166D46F-F209-494A-B17C-1B4FC38B3D74}" srcOrd="11" destOrd="0" presId="urn:microsoft.com/office/officeart/2008/layout/HorizontalMultiLevelHierarchy"/>
    <dgm:cxn modelId="{F1830298-BF74-4C63-B1DE-3B3F22C7870B}" type="presParOf" srcId="{3166D46F-F209-494A-B17C-1B4FC38B3D74}" destId="{D3C674B1-D1E9-4DE2-B115-84AFC6F148B5}" srcOrd="0" destOrd="0" presId="urn:microsoft.com/office/officeart/2008/layout/HorizontalMultiLevelHierarchy"/>
    <dgm:cxn modelId="{6EAD9E92-B1C8-47E6-A78A-F9B4FFF25149}" type="presParOf" srcId="{3166D46F-F209-494A-B17C-1B4FC38B3D74}" destId="{BB55C41D-1758-4DBF-BEDC-1734509BC38E}" srcOrd="1" destOrd="0" presId="urn:microsoft.com/office/officeart/2008/layout/HorizontalMultiLevelHierarchy"/>
    <dgm:cxn modelId="{2DE0B02D-791A-4A0E-885B-9B4E04E12629}" type="presParOf" srcId="{9BA9BB6B-B389-487D-9C68-A51762F84560}" destId="{63900D78-0414-4D02-AA7B-058878BF66F2}" srcOrd="12" destOrd="0" presId="urn:microsoft.com/office/officeart/2008/layout/HorizontalMultiLevelHierarchy"/>
    <dgm:cxn modelId="{C4971390-0234-4A69-B252-F280453C2903}" type="presParOf" srcId="{63900D78-0414-4D02-AA7B-058878BF66F2}" destId="{13841C33-B51F-4BF7-B41F-2C7DD7504C2F}" srcOrd="0" destOrd="0" presId="urn:microsoft.com/office/officeart/2008/layout/HorizontalMultiLevelHierarchy"/>
    <dgm:cxn modelId="{4D0581E1-735E-4DDB-9E54-0A5A16B416CC}" type="presParOf" srcId="{9BA9BB6B-B389-487D-9C68-A51762F84560}" destId="{9BD4F1D9-9D98-46F9-A276-56B628D27DC2}" srcOrd="13" destOrd="0" presId="urn:microsoft.com/office/officeart/2008/layout/HorizontalMultiLevelHierarchy"/>
    <dgm:cxn modelId="{E8D4FE89-423A-4EF3-B9CA-A6D58B688643}" type="presParOf" srcId="{9BD4F1D9-9D98-46F9-A276-56B628D27DC2}" destId="{05228A25-716D-41E1-BC89-761AEA0C0314}" srcOrd="0" destOrd="0" presId="urn:microsoft.com/office/officeart/2008/layout/HorizontalMultiLevelHierarchy"/>
    <dgm:cxn modelId="{81E9AFB4-3E4B-48A6-B93F-ACDCC1136826}" type="presParOf" srcId="{9BD4F1D9-9D98-46F9-A276-56B628D27DC2}" destId="{C17F4073-B915-48DF-9107-0997597BB187}" srcOrd="1" destOrd="0" presId="urn:microsoft.com/office/officeart/2008/layout/HorizontalMultiLevelHierarchy"/>
    <dgm:cxn modelId="{DEDBE7AF-72EC-489C-B0A5-4DCEEE7C0213}" type="presParOf" srcId="{9BA9BB6B-B389-487D-9C68-A51762F84560}" destId="{B8642F45-A2D6-4A56-ACA4-FFDA02C4EEF1}" srcOrd="14" destOrd="0" presId="urn:microsoft.com/office/officeart/2008/layout/HorizontalMultiLevelHierarchy"/>
    <dgm:cxn modelId="{63277705-53FC-45B4-A3B6-508F8FFB0380}" type="presParOf" srcId="{B8642F45-A2D6-4A56-ACA4-FFDA02C4EEF1}" destId="{F3E4D426-3704-4E8B-BD9D-4A4CC4702ADD}" srcOrd="0" destOrd="0" presId="urn:microsoft.com/office/officeart/2008/layout/HorizontalMultiLevelHierarchy"/>
    <dgm:cxn modelId="{D8A39EFE-7F68-418B-AA5C-5BCE7A5E49B4}" type="presParOf" srcId="{9BA9BB6B-B389-487D-9C68-A51762F84560}" destId="{8535D3AF-BACB-4180-B9B8-C6EA21421D3E}" srcOrd="15" destOrd="0" presId="urn:microsoft.com/office/officeart/2008/layout/HorizontalMultiLevelHierarchy"/>
    <dgm:cxn modelId="{B51838DB-6BB9-4948-8E36-EB7CE1E9E0E1}" type="presParOf" srcId="{8535D3AF-BACB-4180-B9B8-C6EA21421D3E}" destId="{86522B67-C94A-43CB-9C17-5264EA22F392}" srcOrd="0" destOrd="0" presId="urn:microsoft.com/office/officeart/2008/layout/HorizontalMultiLevelHierarchy"/>
    <dgm:cxn modelId="{FE1ECD56-9E9E-4BC2-9CF1-FEE9936960BC}" type="presParOf" srcId="{8535D3AF-BACB-4180-B9B8-C6EA21421D3E}" destId="{B7FA5D23-792E-4516-809D-2A7F81E2EF2C}" srcOrd="1" destOrd="0" presId="urn:microsoft.com/office/officeart/2008/layout/HorizontalMultiLevelHierarchy"/>
    <dgm:cxn modelId="{0A18BB67-17FA-49C6-900B-E11117BCE50C}" type="presParOf" srcId="{9BA9BB6B-B389-487D-9C68-A51762F84560}" destId="{6ADA8310-4803-483B-9AB0-EB86ACF0C402}" srcOrd="16" destOrd="0" presId="urn:microsoft.com/office/officeart/2008/layout/HorizontalMultiLevelHierarchy"/>
    <dgm:cxn modelId="{D7A2E298-D32E-47C7-9E9C-A0974DF13B7B}" type="presParOf" srcId="{6ADA8310-4803-483B-9AB0-EB86ACF0C402}" destId="{2210D076-D593-4D3D-88E7-5894BABFF7F8}" srcOrd="0" destOrd="0" presId="urn:microsoft.com/office/officeart/2008/layout/HorizontalMultiLevelHierarchy"/>
    <dgm:cxn modelId="{A41F3CAC-58D8-45A7-8A9D-1AF362E74C54}" type="presParOf" srcId="{9BA9BB6B-B389-487D-9C68-A51762F84560}" destId="{11E10360-A0E7-4C69-A3A0-7DA2F4D3CBFC}" srcOrd="17" destOrd="0" presId="urn:microsoft.com/office/officeart/2008/layout/HorizontalMultiLevelHierarchy"/>
    <dgm:cxn modelId="{186D0241-80D0-4763-A0A1-11AD8CF5A44C}" type="presParOf" srcId="{11E10360-A0E7-4C69-A3A0-7DA2F4D3CBFC}" destId="{D3217F60-7912-4E41-82E9-13879474C961}" srcOrd="0" destOrd="0" presId="urn:microsoft.com/office/officeart/2008/layout/HorizontalMultiLevelHierarchy"/>
    <dgm:cxn modelId="{83D2348F-D76E-40F4-BDC8-05338AC8FBC3}" type="presParOf" srcId="{11E10360-A0E7-4C69-A3A0-7DA2F4D3CBFC}" destId="{510586DA-3E2B-4B55-8FD7-B02B122ABAC3}" srcOrd="1" destOrd="0" presId="urn:microsoft.com/office/officeart/2008/layout/HorizontalMultiLevelHierarchy"/>
    <dgm:cxn modelId="{8D10C361-FED2-4D4D-8C21-4CE55E4FCF98}" type="presParOf" srcId="{9BA9BB6B-B389-487D-9C68-A51762F84560}" destId="{0CAE350C-A56D-4A15-8E50-74DB881BEEE0}" srcOrd="18" destOrd="0" presId="urn:microsoft.com/office/officeart/2008/layout/HorizontalMultiLevelHierarchy"/>
    <dgm:cxn modelId="{01098C42-594B-4DC6-9C25-2C9A91078071}" type="presParOf" srcId="{0CAE350C-A56D-4A15-8E50-74DB881BEEE0}" destId="{671979DB-5F0E-46FE-9961-899E6A36310E}" srcOrd="0" destOrd="0" presId="urn:microsoft.com/office/officeart/2008/layout/HorizontalMultiLevelHierarchy"/>
    <dgm:cxn modelId="{6E6E6B61-06C7-4B19-8208-F70D73302AF6}" type="presParOf" srcId="{9BA9BB6B-B389-487D-9C68-A51762F84560}" destId="{8855F9A0-412C-439C-8A36-0F1D4F941140}" srcOrd="19" destOrd="0" presId="urn:microsoft.com/office/officeart/2008/layout/HorizontalMultiLevelHierarchy"/>
    <dgm:cxn modelId="{E54614F4-9FAC-483F-8EBC-A3EA5697AED5}" type="presParOf" srcId="{8855F9A0-412C-439C-8A36-0F1D4F941140}" destId="{AB4F1E38-8DEC-4796-8C3B-8827B5819D08}" srcOrd="0" destOrd="0" presId="urn:microsoft.com/office/officeart/2008/layout/HorizontalMultiLevelHierarchy"/>
    <dgm:cxn modelId="{BDC20B6D-D1C8-4CF1-959C-AFE81805BAF1}" type="presParOf" srcId="{8855F9A0-412C-439C-8A36-0F1D4F941140}" destId="{8A20EDD5-0823-458B-8C48-3D73C53FDE2B}"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7A5B4D-ADC9-4E58-98D2-AE661D04AC03}" type="doc">
      <dgm:prSet loTypeId="urn:microsoft.com/office/officeart/2005/8/layout/radial6" loCatId="cycle" qsTypeId="urn:microsoft.com/office/officeart/2005/8/quickstyle/simple1" qsCatId="simple" csTypeId="urn:microsoft.com/office/officeart/2005/8/colors/colorful3" csCatId="colorful" phldr="1"/>
      <dgm:spPr/>
      <dgm:t>
        <a:bodyPr/>
        <a:lstStyle/>
        <a:p>
          <a:pPr rtl="1"/>
          <a:endParaRPr lang="fa-IR"/>
        </a:p>
      </dgm:t>
    </dgm:pt>
    <dgm:pt modelId="{E0FFDEEE-304B-4AC5-A483-51140C638673}">
      <dgm:prSet phldrT="[Text]" custT="1"/>
      <dgm:spPr>
        <a:solidFill>
          <a:srgbClr val="C00000"/>
        </a:solidFill>
      </dgm:spPr>
      <dgm:t>
        <a:bodyPr/>
        <a:lstStyle/>
        <a:p>
          <a:pPr rtl="1"/>
          <a:r>
            <a:rPr lang="fa-IR" sz="2400" dirty="0" smtClean="0">
              <a:cs typeface="B Titr" panose="00000700000000000000" pitchFamily="2" charset="-78"/>
            </a:rPr>
            <a:t>توانمندی ها</a:t>
          </a:r>
          <a:endParaRPr lang="fa-IR" sz="2400" dirty="0">
            <a:cs typeface="B Titr" panose="00000700000000000000" pitchFamily="2" charset="-78"/>
          </a:endParaRPr>
        </a:p>
      </dgm:t>
    </dgm:pt>
    <dgm:pt modelId="{ED0287CD-2FA3-4CDD-ACDE-8FD4C74F39C9}" type="parTrans" cxnId="{DE806C56-56F6-4191-9B16-7C6C3224DAFC}">
      <dgm:prSet/>
      <dgm:spPr/>
      <dgm:t>
        <a:bodyPr/>
        <a:lstStyle/>
        <a:p>
          <a:pPr rtl="1"/>
          <a:endParaRPr lang="fa-IR" sz="1800">
            <a:cs typeface="B Titr" panose="00000700000000000000" pitchFamily="2" charset="-78"/>
          </a:endParaRPr>
        </a:p>
      </dgm:t>
    </dgm:pt>
    <dgm:pt modelId="{9EA8299A-A39B-4852-9A82-EA11F62F5914}" type="sibTrans" cxnId="{DE806C56-56F6-4191-9B16-7C6C3224DAFC}">
      <dgm:prSet/>
      <dgm:spPr/>
      <dgm:t>
        <a:bodyPr/>
        <a:lstStyle/>
        <a:p>
          <a:pPr rtl="1"/>
          <a:endParaRPr lang="fa-IR" sz="1800">
            <a:cs typeface="B Titr" panose="00000700000000000000" pitchFamily="2" charset="-78"/>
          </a:endParaRPr>
        </a:p>
      </dgm:t>
    </dgm:pt>
    <dgm:pt modelId="{F47A2311-4457-4067-9701-13A4DA1F5B5A}">
      <dgm:prSet phldrT="[Text]" custT="1"/>
      <dgm:spPr>
        <a:solidFill>
          <a:srgbClr val="660033"/>
        </a:solidFill>
      </dgm:spPr>
      <dgm:t>
        <a:bodyPr/>
        <a:lstStyle/>
        <a:p>
          <a:pPr rtl="1"/>
          <a:r>
            <a:rPr lang="fa-IR" sz="1800" dirty="0" smtClean="0">
              <a:cs typeface="B Titr" panose="00000700000000000000" pitchFamily="2" charset="-78"/>
            </a:rPr>
            <a:t>عمل تشکیلاتی وکنشگری</a:t>
          </a:r>
          <a:endParaRPr lang="fa-IR" sz="1800" dirty="0">
            <a:cs typeface="B Titr" panose="00000700000000000000" pitchFamily="2" charset="-78"/>
          </a:endParaRPr>
        </a:p>
      </dgm:t>
    </dgm:pt>
    <dgm:pt modelId="{FD541AC3-E992-43F5-80CE-24692800C5BB}" type="parTrans" cxnId="{14648109-E152-48F0-B35E-F5594CE5AC9A}">
      <dgm:prSet/>
      <dgm:spPr/>
      <dgm:t>
        <a:bodyPr/>
        <a:lstStyle/>
        <a:p>
          <a:pPr rtl="1"/>
          <a:endParaRPr lang="fa-IR" sz="1800">
            <a:cs typeface="B Titr" panose="00000700000000000000" pitchFamily="2" charset="-78"/>
          </a:endParaRPr>
        </a:p>
      </dgm:t>
    </dgm:pt>
    <dgm:pt modelId="{82BFE7D6-8FE8-4B3D-8D91-494BE1F7BCD1}" type="sibTrans" cxnId="{14648109-E152-48F0-B35E-F5594CE5AC9A}">
      <dgm:prSet/>
      <dgm:spPr/>
      <dgm:t>
        <a:bodyPr/>
        <a:lstStyle/>
        <a:p>
          <a:pPr rtl="1"/>
          <a:endParaRPr lang="fa-IR" sz="1800">
            <a:cs typeface="B Titr" panose="00000700000000000000" pitchFamily="2" charset="-78"/>
          </a:endParaRPr>
        </a:p>
      </dgm:t>
    </dgm:pt>
    <dgm:pt modelId="{A6A358A2-F9FF-483F-9851-D163DA55E9D3}">
      <dgm:prSet phldrT="[Text]" custT="1"/>
      <dgm:spPr>
        <a:solidFill>
          <a:srgbClr val="002060"/>
        </a:solidFill>
      </dgm:spPr>
      <dgm:t>
        <a:bodyPr/>
        <a:lstStyle/>
        <a:p>
          <a:pPr rtl="1"/>
          <a:r>
            <a:rPr lang="fa-IR" sz="1400" dirty="0" smtClean="0">
              <a:cs typeface="B Titr" panose="00000700000000000000" pitchFamily="2" charset="-78"/>
            </a:rPr>
            <a:t>پایگاه تولید محتوای و پاسخ به شبهات</a:t>
          </a:r>
          <a:endParaRPr lang="fa-IR" sz="1400" dirty="0">
            <a:cs typeface="B Titr" panose="00000700000000000000" pitchFamily="2" charset="-78"/>
          </a:endParaRPr>
        </a:p>
      </dgm:t>
    </dgm:pt>
    <dgm:pt modelId="{333BB509-1FA1-47CF-8D6A-565130CF61C2}" type="parTrans" cxnId="{84280A19-1F1D-492A-876B-13FFE9B2E203}">
      <dgm:prSet/>
      <dgm:spPr/>
      <dgm:t>
        <a:bodyPr/>
        <a:lstStyle/>
        <a:p>
          <a:pPr rtl="1"/>
          <a:endParaRPr lang="fa-IR" sz="1800">
            <a:cs typeface="B Titr" panose="00000700000000000000" pitchFamily="2" charset="-78"/>
          </a:endParaRPr>
        </a:p>
      </dgm:t>
    </dgm:pt>
    <dgm:pt modelId="{6E413294-B17A-4041-80B5-3F6B3BB5EEA7}" type="sibTrans" cxnId="{84280A19-1F1D-492A-876B-13FFE9B2E203}">
      <dgm:prSet/>
      <dgm:spPr/>
      <dgm:t>
        <a:bodyPr/>
        <a:lstStyle/>
        <a:p>
          <a:pPr rtl="1"/>
          <a:endParaRPr lang="fa-IR" sz="1800">
            <a:cs typeface="B Titr" panose="00000700000000000000" pitchFamily="2" charset="-78"/>
          </a:endParaRPr>
        </a:p>
      </dgm:t>
    </dgm:pt>
    <dgm:pt modelId="{038673EE-4960-4DB1-BA11-C831CED8C80B}">
      <dgm:prSet phldrT="[Text]" custT="1"/>
      <dgm:spPr>
        <a:solidFill>
          <a:srgbClr val="B46B00"/>
        </a:solidFill>
      </dgm:spPr>
      <dgm:t>
        <a:bodyPr/>
        <a:lstStyle/>
        <a:p>
          <a:pPr rtl="1"/>
          <a:r>
            <a:rPr lang="fa-IR" sz="1600" dirty="0" err="1">
              <a:cs typeface="B Titr" panose="00000700000000000000" pitchFamily="2" charset="-78"/>
            </a:rPr>
            <a:t>مهارتِ</a:t>
          </a:r>
          <a:endParaRPr lang="fa-IR" sz="1600" dirty="0">
            <a:cs typeface="B Titr" panose="00000700000000000000" pitchFamily="2" charset="-78"/>
          </a:endParaRPr>
        </a:p>
        <a:p>
          <a:pPr rtl="1"/>
          <a:r>
            <a:rPr lang="fa-IR" sz="1600" dirty="0">
              <a:cs typeface="B Titr" panose="00000700000000000000" pitchFamily="2" charset="-78"/>
            </a:rPr>
            <a:t>اقناع سازی</a:t>
          </a:r>
        </a:p>
      </dgm:t>
    </dgm:pt>
    <dgm:pt modelId="{CADFDFF3-4740-4FDE-B87A-5C3945CEC628}" type="parTrans" cxnId="{6EE453DA-C8F3-476F-8178-B81C3148F60C}">
      <dgm:prSet/>
      <dgm:spPr/>
      <dgm:t>
        <a:bodyPr/>
        <a:lstStyle/>
        <a:p>
          <a:pPr rtl="1"/>
          <a:endParaRPr lang="fa-IR" sz="1800">
            <a:cs typeface="B Titr" panose="00000700000000000000" pitchFamily="2" charset="-78"/>
          </a:endParaRPr>
        </a:p>
      </dgm:t>
    </dgm:pt>
    <dgm:pt modelId="{A5C15340-3C49-4D8C-821C-36585229631A}" type="sibTrans" cxnId="{6EE453DA-C8F3-476F-8178-B81C3148F60C}">
      <dgm:prSet/>
      <dgm:spPr/>
      <dgm:t>
        <a:bodyPr/>
        <a:lstStyle/>
        <a:p>
          <a:pPr rtl="1"/>
          <a:endParaRPr lang="fa-IR" sz="1800">
            <a:cs typeface="B Titr" panose="00000700000000000000" pitchFamily="2" charset="-78"/>
          </a:endParaRPr>
        </a:p>
      </dgm:t>
    </dgm:pt>
    <dgm:pt modelId="{E0FB46B8-98BF-4317-889C-E9C09F00A2AC}">
      <dgm:prSet custT="1"/>
      <dgm:spPr>
        <a:solidFill>
          <a:srgbClr val="0033CC"/>
        </a:solidFill>
      </dgm:spPr>
      <dgm:t>
        <a:bodyPr/>
        <a:lstStyle/>
        <a:p>
          <a:pPr rtl="1"/>
          <a:r>
            <a:rPr lang="fa-IR" sz="1400" dirty="0">
              <a:cs typeface="B Titr" panose="00000700000000000000" pitchFamily="2" charset="-78"/>
            </a:rPr>
            <a:t>آشنایی با اندیشۀ</a:t>
          </a:r>
        </a:p>
        <a:p>
          <a:pPr rtl="1"/>
          <a:r>
            <a:rPr lang="fa-IR" sz="1400" dirty="0" err="1">
              <a:cs typeface="B Titr" panose="00000700000000000000" pitchFamily="2" charset="-78"/>
            </a:rPr>
            <a:t>امامَین</a:t>
          </a:r>
          <a:r>
            <a:rPr lang="fa-IR" sz="1400" dirty="0">
              <a:cs typeface="B Titr" panose="00000700000000000000" pitchFamily="2" charset="-78"/>
            </a:rPr>
            <a:t> انقلاب</a:t>
          </a:r>
        </a:p>
      </dgm:t>
    </dgm:pt>
    <dgm:pt modelId="{43A70EC8-0694-42BB-8B42-AA1BAE48E16C}" type="parTrans" cxnId="{8B550BD9-DE5D-46B9-8D91-792DD8B3E04F}">
      <dgm:prSet/>
      <dgm:spPr/>
      <dgm:t>
        <a:bodyPr/>
        <a:lstStyle/>
        <a:p>
          <a:pPr rtl="1"/>
          <a:endParaRPr lang="fa-IR" sz="1800">
            <a:cs typeface="B Titr" panose="00000700000000000000" pitchFamily="2" charset="-78"/>
          </a:endParaRPr>
        </a:p>
      </dgm:t>
    </dgm:pt>
    <dgm:pt modelId="{ECEDBC7A-06F5-44A9-8332-7DFC83D04242}" type="sibTrans" cxnId="{8B550BD9-DE5D-46B9-8D91-792DD8B3E04F}">
      <dgm:prSet/>
      <dgm:spPr/>
      <dgm:t>
        <a:bodyPr/>
        <a:lstStyle/>
        <a:p>
          <a:pPr rtl="1"/>
          <a:endParaRPr lang="fa-IR" sz="1800">
            <a:cs typeface="B Titr" panose="00000700000000000000" pitchFamily="2" charset="-78"/>
          </a:endParaRPr>
        </a:p>
      </dgm:t>
    </dgm:pt>
    <dgm:pt modelId="{496815EF-8DB6-4B9C-8C3A-CEEFFD26AB3D}">
      <dgm:prSet custT="1"/>
      <dgm:spPr>
        <a:solidFill>
          <a:srgbClr val="7030A0"/>
        </a:solidFill>
      </dgm:spPr>
      <dgm:t>
        <a:bodyPr/>
        <a:lstStyle/>
        <a:p>
          <a:pPr rtl="1"/>
          <a:r>
            <a:rPr lang="fa-IR" sz="1400" dirty="0">
              <a:cs typeface="B Titr" panose="00000700000000000000" pitchFamily="2" charset="-78"/>
            </a:rPr>
            <a:t>سواد رسانه ای</a:t>
          </a:r>
        </a:p>
      </dgm:t>
    </dgm:pt>
    <dgm:pt modelId="{9EE5DAE5-ADB2-49D4-9F26-128176CCF568}" type="parTrans" cxnId="{D8646456-BC0B-4438-BCEF-FD8966CAA9AF}">
      <dgm:prSet/>
      <dgm:spPr/>
      <dgm:t>
        <a:bodyPr/>
        <a:lstStyle/>
        <a:p>
          <a:pPr rtl="1"/>
          <a:endParaRPr lang="fa-IR" sz="1800">
            <a:cs typeface="B Titr" panose="00000700000000000000" pitchFamily="2" charset="-78"/>
          </a:endParaRPr>
        </a:p>
      </dgm:t>
    </dgm:pt>
    <dgm:pt modelId="{13EBDA17-B311-45B3-98FA-250E27B355A8}" type="sibTrans" cxnId="{D8646456-BC0B-4438-BCEF-FD8966CAA9AF}">
      <dgm:prSet/>
      <dgm:spPr/>
      <dgm:t>
        <a:bodyPr/>
        <a:lstStyle/>
        <a:p>
          <a:pPr rtl="1"/>
          <a:endParaRPr lang="fa-IR" sz="1800">
            <a:cs typeface="B Titr" panose="00000700000000000000" pitchFamily="2" charset="-78"/>
          </a:endParaRPr>
        </a:p>
      </dgm:t>
    </dgm:pt>
    <dgm:pt modelId="{33CC43EB-79D4-4CAE-B151-42937C6DDBFF}" type="pres">
      <dgm:prSet presAssocID="{6C7A5B4D-ADC9-4E58-98D2-AE661D04AC03}" presName="Name0" presStyleCnt="0">
        <dgm:presLayoutVars>
          <dgm:chMax val="1"/>
          <dgm:dir/>
          <dgm:animLvl val="ctr"/>
          <dgm:resizeHandles val="exact"/>
        </dgm:presLayoutVars>
      </dgm:prSet>
      <dgm:spPr/>
      <dgm:t>
        <a:bodyPr/>
        <a:lstStyle/>
        <a:p>
          <a:pPr rtl="1"/>
          <a:endParaRPr lang="fa-IR"/>
        </a:p>
      </dgm:t>
    </dgm:pt>
    <dgm:pt modelId="{F8E22818-92D2-4563-A978-DB501301B76E}" type="pres">
      <dgm:prSet presAssocID="{E0FFDEEE-304B-4AC5-A483-51140C638673}" presName="centerShape" presStyleLbl="node0" presStyleIdx="0" presStyleCnt="1"/>
      <dgm:spPr/>
      <dgm:t>
        <a:bodyPr/>
        <a:lstStyle/>
        <a:p>
          <a:pPr rtl="1"/>
          <a:endParaRPr lang="fa-IR"/>
        </a:p>
      </dgm:t>
    </dgm:pt>
    <dgm:pt modelId="{20B22AB7-D2BC-4358-B50C-BC6759EEF096}" type="pres">
      <dgm:prSet presAssocID="{E0FB46B8-98BF-4317-889C-E9C09F00A2AC}" presName="node" presStyleLbl="node1" presStyleIdx="0" presStyleCnt="5" custScaleX="124595" custScaleY="109497">
        <dgm:presLayoutVars>
          <dgm:bulletEnabled val="1"/>
        </dgm:presLayoutVars>
      </dgm:prSet>
      <dgm:spPr/>
      <dgm:t>
        <a:bodyPr/>
        <a:lstStyle/>
        <a:p>
          <a:pPr rtl="1"/>
          <a:endParaRPr lang="fa-IR"/>
        </a:p>
      </dgm:t>
    </dgm:pt>
    <dgm:pt modelId="{9F85C301-45CF-455E-AFEF-92A539ACC6C4}" type="pres">
      <dgm:prSet presAssocID="{E0FB46B8-98BF-4317-889C-E9C09F00A2AC}" presName="dummy" presStyleCnt="0"/>
      <dgm:spPr/>
    </dgm:pt>
    <dgm:pt modelId="{E9101CAE-8B82-408C-A4C0-BAFD889D4D0D}" type="pres">
      <dgm:prSet presAssocID="{ECEDBC7A-06F5-44A9-8332-7DFC83D04242}" presName="sibTrans" presStyleLbl="sibTrans2D1" presStyleIdx="0" presStyleCnt="5"/>
      <dgm:spPr/>
      <dgm:t>
        <a:bodyPr/>
        <a:lstStyle/>
        <a:p>
          <a:pPr rtl="1"/>
          <a:endParaRPr lang="fa-IR"/>
        </a:p>
      </dgm:t>
    </dgm:pt>
    <dgm:pt modelId="{89DE5C9F-BFD1-4DCB-947C-42096641B070}" type="pres">
      <dgm:prSet presAssocID="{496815EF-8DB6-4B9C-8C3A-CEEFFD26AB3D}" presName="node" presStyleLbl="node1" presStyleIdx="1" presStyleCnt="5" custScaleX="124595" custScaleY="109497">
        <dgm:presLayoutVars>
          <dgm:bulletEnabled val="1"/>
        </dgm:presLayoutVars>
      </dgm:prSet>
      <dgm:spPr/>
      <dgm:t>
        <a:bodyPr/>
        <a:lstStyle/>
        <a:p>
          <a:pPr rtl="1"/>
          <a:endParaRPr lang="fa-IR"/>
        </a:p>
      </dgm:t>
    </dgm:pt>
    <dgm:pt modelId="{1EB6F6F9-02B7-4D0E-B586-9819C47E97BE}" type="pres">
      <dgm:prSet presAssocID="{496815EF-8DB6-4B9C-8C3A-CEEFFD26AB3D}" presName="dummy" presStyleCnt="0"/>
      <dgm:spPr/>
    </dgm:pt>
    <dgm:pt modelId="{33AC2CED-8C0A-465E-9452-E38DDA396838}" type="pres">
      <dgm:prSet presAssocID="{13EBDA17-B311-45B3-98FA-250E27B355A8}" presName="sibTrans" presStyleLbl="sibTrans2D1" presStyleIdx="1" presStyleCnt="5"/>
      <dgm:spPr/>
      <dgm:t>
        <a:bodyPr/>
        <a:lstStyle/>
        <a:p>
          <a:pPr rtl="1"/>
          <a:endParaRPr lang="fa-IR"/>
        </a:p>
      </dgm:t>
    </dgm:pt>
    <dgm:pt modelId="{DDF19136-D8D7-44EC-9059-F42CC6422587}" type="pres">
      <dgm:prSet presAssocID="{F47A2311-4457-4067-9701-13A4DA1F5B5A}" presName="node" presStyleLbl="node1" presStyleIdx="2" presStyleCnt="5" custScaleX="124595" custScaleY="109497">
        <dgm:presLayoutVars>
          <dgm:bulletEnabled val="1"/>
        </dgm:presLayoutVars>
      </dgm:prSet>
      <dgm:spPr/>
      <dgm:t>
        <a:bodyPr/>
        <a:lstStyle/>
        <a:p>
          <a:pPr rtl="1"/>
          <a:endParaRPr lang="fa-IR"/>
        </a:p>
      </dgm:t>
    </dgm:pt>
    <dgm:pt modelId="{05D0732F-B297-4836-B1E3-8196A87E337C}" type="pres">
      <dgm:prSet presAssocID="{F47A2311-4457-4067-9701-13A4DA1F5B5A}" presName="dummy" presStyleCnt="0"/>
      <dgm:spPr/>
    </dgm:pt>
    <dgm:pt modelId="{D3CE761A-5A2D-46A1-AB8B-81821A844B3C}" type="pres">
      <dgm:prSet presAssocID="{82BFE7D6-8FE8-4B3D-8D91-494BE1F7BCD1}" presName="sibTrans" presStyleLbl="sibTrans2D1" presStyleIdx="2" presStyleCnt="5"/>
      <dgm:spPr/>
      <dgm:t>
        <a:bodyPr/>
        <a:lstStyle/>
        <a:p>
          <a:pPr rtl="1"/>
          <a:endParaRPr lang="fa-IR"/>
        </a:p>
      </dgm:t>
    </dgm:pt>
    <dgm:pt modelId="{E1960944-B527-4394-82E3-D440F8FC4FD8}" type="pres">
      <dgm:prSet presAssocID="{A6A358A2-F9FF-483F-9851-D163DA55E9D3}" presName="node" presStyleLbl="node1" presStyleIdx="3" presStyleCnt="5" custScaleX="124595" custScaleY="109497">
        <dgm:presLayoutVars>
          <dgm:bulletEnabled val="1"/>
        </dgm:presLayoutVars>
      </dgm:prSet>
      <dgm:spPr/>
      <dgm:t>
        <a:bodyPr/>
        <a:lstStyle/>
        <a:p>
          <a:pPr rtl="1"/>
          <a:endParaRPr lang="fa-IR"/>
        </a:p>
      </dgm:t>
    </dgm:pt>
    <dgm:pt modelId="{E710F365-6DFD-4A0D-9BEB-9E6D37AA1537}" type="pres">
      <dgm:prSet presAssocID="{A6A358A2-F9FF-483F-9851-D163DA55E9D3}" presName="dummy" presStyleCnt="0"/>
      <dgm:spPr/>
    </dgm:pt>
    <dgm:pt modelId="{FE1C77CE-C190-4553-9156-851D6D822030}" type="pres">
      <dgm:prSet presAssocID="{6E413294-B17A-4041-80B5-3F6B3BB5EEA7}" presName="sibTrans" presStyleLbl="sibTrans2D1" presStyleIdx="3" presStyleCnt="5"/>
      <dgm:spPr/>
      <dgm:t>
        <a:bodyPr/>
        <a:lstStyle/>
        <a:p>
          <a:pPr rtl="1"/>
          <a:endParaRPr lang="fa-IR"/>
        </a:p>
      </dgm:t>
    </dgm:pt>
    <dgm:pt modelId="{22930A2A-131F-480B-8029-0473DDAB413E}" type="pres">
      <dgm:prSet presAssocID="{038673EE-4960-4DB1-BA11-C831CED8C80B}" presName="node" presStyleLbl="node1" presStyleIdx="4" presStyleCnt="5" custScaleX="124595" custScaleY="109497">
        <dgm:presLayoutVars>
          <dgm:bulletEnabled val="1"/>
        </dgm:presLayoutVars>
      </dgm:prSet>
      <dgm:spPr/>
      <dgm:t>
        <a:bodyPr/>
        <a:lstStyle/>
        <a:p>
          <a:pPr rtl="1"/>
          <a:endParaRPr lang="fa-IR"/>
        </a:p>
      </dgm:t>
    </dgm:pt>
    <dgm:pt modelId="{762147E4-C401-4BBF-97E0-4CD38D10477D}" type="pres">
      <dgm:prSet presAssocID="{038673EE-4960-4DB1-BA11-C831CED8C80B}" presName="dummy" presStyleCnt="0"/>
      <dgm:spPr/>
    </dgm:pt>
    <dgm:pt modelId="{609C41D4-0F84-466F-9829-2C723BBA9FE5}" type="pres">
      <dgm:prSet presAssocID="{A5C15340-3C49-4D8C-821C-36585229631A}" presName="sibTrans" presStyleLbl="sibTrans2D1" presStyleIdx="4" presStyleCnt="5"/>
      <dgm:spPr/>
      <dgm:t>
        <a:bodyPr/>
        <a:lstStyle/>
        <a:p>
          <a:pPr rtl="1"/>
          <a:endParaRPr lang="fa-IR"/>
        </a:p>
      </dgm:t>
    </dgm:pt>
  </dgm:ptLst>
  <dgm:cxnLst>
    <dgm:cxn modelId="{14648109-E152-48F0-B35E-F5594CE5AC9A}" srcId="{E0FFDEEE-304B-4AC5-A483-51140C638673}" destId="{F47A2311-4457-4067-9701-13A4DA1F5B5A}" srcOrd="2" destOrd="0" parTransId="{FD541AC3-E992-43F5-80CE-24692800C5BB}" sibTransId="{82BFE7D6-8FE8-4B3D-8D91-494BE1F7BCD1}"/>
    <dgm:cxn modelId="{B94D7C02-85DE-4962-AB4E-E29D4F593B77}" type="presOf" srcId="{6C7A5B4D-ADC9-4E58-98D2-AE661D04AC03}" destId="{33CC43EB-79D4-4CAE-B151-42937C6DDBFF}" srcOrd="0" destOrd="0" presId="urn:microsoft.com/office/officeart/2005/8/layout/radial6"/>
    <dgm:cxn modelId="{AEEB9F0D-3E98-4DE2-81EB-87AB71CDD47A}" type="presOf" srcId="{E0FFDEEE-304B-4AC5-A483-51140C638673}" destId="{F8E22818-92D2-4563-A978-DB501301B76E}" srcOrd="0" destOrd="0" presId="urn:microsoft.com/office/officeart/2005/8/layout/radial6"/>
    <dgm:cxn modelId="{10B33521-EAA6-453E-9D03-850C1A9D0282}" type="presOf" srcId="{F47A2311-4457-4067-9701-13A4DA1F5B5A}" destId="{DDF19136-D8D7-44EC-9059-F42CC6422587}" srcOrd="0" destOrd="0" presId="urn:microsoft.com/office/officeart/2005/8/layout/radial6"/>
    <dgm:cxn modelId="{B49AEB89-F979-4814-BED2-8B8D7E9784F3}" type="presOf" srcId="{E0FB46B8-98BF-4317-889C-E9C09F00A2AC}" destId="{20B22AB7-D2BC-4358-B50C-BC6759EEF096}" srcOrd="0" destOrd="0" presId="urn:microsoft.com/office/officeart/2005/8/layout/radial6"/>
    <dgm:cxn modelId="{8B550BD9-DE5D-46B9-8D91-792DD8B3E04F}" srcId="{E0FFDEEE-304B-4AC5-A483-51140C638673}" destId="{E0FB46B8-98BF-4317-889C-E9C09F00A2AC}" srcOrd="0" destOrd="0" parTransId="{43A70EC8-0694-42BB-8B42-AA1BAE48E16C}" sibTransId="{ECEDBC7A-06F5-44A9-8332-7DFC83D04242}"/>
    <dgm:cxn modelId="{84280A19-1F1D-492A-876B-13FFE9B2E203}" srcId="{E0FFDEEE-304B-4AC5-A483-51140C638673}" destId="{A6A358A2-F9FF-483F-9851-D163DA55E9D3}" srcOrd="3" destOrd="0" parTransId="{333BB509-1FA1-47CF-8D6A-565130CF61C2}" sibTransId="{6E413294-B17A-4041-80B5-3F6B3BB5EEA7}"/>
    <dgm:cxn modelId="{DE806C56-56F6-4191-9B16-7C6C3224DAFC}" srcId="{6C7A5B4D-ADC9-4E58-98D2-AE661D04AC03}" destId="{E0FFDEEE-304B-4AC5-A483-51140C638673}" srcOrd="0" destOrd="0" parTransId="{ED0287CD-2FA3-4CDD-ACDE-8FD4C74F39C9}" sibTransId="{9EA8299A-A39B-4852-9A82-EA11F62F5914}"/>
    <dgm:cxn modelId="{0EC9A9BB-BD5E-4B28-A7CD-142821BF9E7D}" type="presOf" srcId="{ECEDBC7A-06F5-44A9-8332-7DFC83D04242}" destId="{E9101CAE-8B82-408C-A4C0-BAFD889D4D0D}" srcOrd="0" destOrd="0" presId="urn:microsoft.com/office/officeart/2005/8/layout/radial6"/>
    <dgm:cxn modelId="{D8646456-BC0B-4438-BCEF-FD8966CAA9AF}" srcId="{E0FFDEEE-304B-4AC5-A483-51140C638673}" destId="{496815EF-8DB6-4B9C-8C3A-CEEFFD26AB3D}" srcOrd="1" destOrd="0" parTransId="{9EE5DAE5-ADB2-49D4-9F26-128176CCF568}" sibTransId="{13EBDA17-B311-45B3-98FA-250E27B355A8}"/>
    <dgm:cxn modelId="{6EE453DA-C8F3-476F-8178-B81C3148F60C}" srcId="{E0FFDEEE-304B-4AC5-A483-51140C638673}" destId="{038673EE-4960-4DB1-BA11-C831CED8C80B}" srcOrd="4" destOrd="0" parTransId="{CADFDFF3-4740-4FDE-B87A-5C3945CEC628}" sibTransId="{A5C15340-3C49-4D8C-821C-36585229631A}"/>
    <dgm:cxn modelId="{DDC619D2-0D0B-42E7-B4E3-90B2ACD130C9}" type="presOf" srcId="{A6A358A2-F9FF-483F-9851-D163DA55E9D3}" destId="{E1960944-B527-4394-82E3-D440F8FC4FD8}" srcOrd="0" destOrd="0" presId="urn:microsoft.com/office/officeart/2005/8/layout/radial6"/>
    <dgm:cxn modelId="{3D932C4C-364E-4DBB-B05C-B0C8BF1F2FB5}" type="presOf" srcId="{13EBDA17-B311-45B3-98FA-250E27B355A8}" destId="{33AC2CED-8C0A-465E-9452-E38DDA396838}" srcOrd="0" destOrd="0" presId="urn:microsoft.com/office/officeart/2005/8/layout/radial6"/>
    <dgm:cxn modelId="{2DACE79B-8FC2-45EF-ACEB-F0AF60A2CE6F}" type="presOf" srcId="{A5C15340-3C49-4D8C-821C-36585229631A}" destId="{609C41D4-0F84-466F-9829-2C723BBA9FE5}" srcOrd="0" destOrd="0" presId="urn:microsoft.com/office/officeart/2005/8/layout/radial6"/>
    <dgm:cxn modelId="{BAA9140E-8E89-411F-9ED5-00162A4817E7}" type="presOf" srcId="{6E413294-B17A-4041-80B5-3F6B3BB5EEA7}" destId="{FE1C77CE-C190-4553-9156-851D6D822030}" srcOrd="0" destOrd="0" presId="urn:microsoft.com/office/officeart/2005/8/layout/radial6"/>
    <dgm:cxn modelId="{8303E7E5-0C5B-476A-A8DC-18636BF93F0F}" type="presOf" srcId="{496815EF-8DB6-4B9C-8C3A-CEEFFD26AB3D}" destId="{89DE5C9F-BFD1-4DCB-947C-42096641B070}" srcOrd="0" destOrd="0" presId="urn:microsoft.com/office/officeart/2005/8/layout/radial6"/>
    <dgm:cxn modelId="{3E41F1DE-FAEA-4991-809C-D525A5864CDD}" type="presOf" srcId="{82BFE7D6-8FE8-4B3D-8D91-494BE1F7BCD1}" destId="{D3CE761A-5A2D-46A1-AB8B-81821A844B3C}" srcOrd="0" destOrd="0" presId="urn:microsoft.com/office/officeart/2005/8/layout/radial6"/>
    <dgm:cxn modelId="{BBD67456-A00C-4D37-A201-7D2F7E578032}" type="presOf" srcId="{038673EE-4960-4DB1-BA11-C831CED8C80B}" destId="{22930A2A-131F-480B-8029-0473DDAB413E}" srcOrd="0" destOrd="0" presId="urn:microsoft.com/office/officeart/2005/8/layout/radial6"/>
    <dgm:cxn modelId="{465F9B5F-F79C-418F-B290-33BFE19D0660}" type="presParOf" srcId="{33CC43EB-79D4-4CAE-B151-42937C6DDBFF}" destId="{F8E22818-92D2-4563-A978-DB501301B76E}" srcOrd="0" destOrd="0" presId="urn:microsoft.com/office/officeart/2005/8/layout/radial6"/>
    <dgm:cxn modelId="{A3E76A80-2C0D-44F0-8FF6-A1132FFD0BEC}" type="presParOf" srcId="{33CC43EB-79D4-4CAE-B151-42937C6DDBFF}" destId="{20B22AB7-D2BC-4358-B50C-BC6759EEF096}" srcOrd="1" destOrd="0" presId="urn:microsoft.com/office/officeart/2005/8/layout/radial6"/>
    <dgm:cxn modelId="{B733BB11-7D77-4517-869E-515387BD4A5C}" type="presParOf" srcId="{33CC43EB-79D4-4CAE-B151-42937C6DDBFF}" destId="{9F85C301-45CF-455E-AFEF-92A539ACC6C4}" srcOrd="2" destOrd="0" presId="urn:microsoft.com/office/officeart/2005/8/layout/radial6"/>
    <dgm:cxn modelId="{0ED87102-8034-4D05-A75E-C09D2FA39CBC}" type="presParOf" srcId="{33CC43EB-79D4-4CAE-B151-42937C6DDBFF}" destId="{E9101CAE-8B82-408C-A4C0-BAFD889D4D0D}" srcOrd="3" destOrd="0" presId="urn:microsoft.com/office/officeart/2005/8/layout/radial6"/>
    <dgm:cxn modelId="{3A271693-A160-4DC3-87AE-E3FC03C54C80}" type="presParOf" srcId="{33CC43EB-79D4-4CAE-B151-42937C6DDBFF}" destId="{89DE5C9F-BFD1-4DCB-947C-42096641B070}" srcOrd="4" destOrd="0" presId="urn:microsoft.com/office/officeart/2005/8/layout/radial6"/>
    <dgm:cxn modelId="{22FD69ED-615B-45C8-9ADC-2DE4E1CC4560}" type="presParOf" srcId="{33CC43EB-79D4-4CAE-B151-42937C6DDBFF}" destId="{1EB6F6F9-02B7-4D0E-B586-9819C47E97BE}" srcOrd="5" destOrd="0" presId="urn:microsoft.com/office/officeart/2005/8/layout/radial6"/>
    <dgm:cxn modelId="{7EB94B08-F205-415D-925A-A80AD7684983}" type="presParOf" srcId="{33CC43EB-79D4-4CAE-B151-42937C6DDBFF}" destId="{33AC2CED-8C0A-465E-9452-E38DDA396838}" srcOrd="6" destOrd="0" presId="urn:microsoft.com/office/officeart/2005/8/layout/radial6"/>
    <dgm:cxn modelId="{31042112-5237-45D0-9029-F1B051697BF0}" type="presParOf" srcId="{33CC43EB-79D4-4CAE-B151-42937C6DDBFF}" destId="{DDF19136-D8D7-44EC-9059-F42CC6422587}" srcOrd="7" destOrd="0" presId="urn:microsoft.com/office/officeart/2005/8/layout/radial6"/>
    <dgm:cxn modelId="{A93E921D-E11E-4019-A918-67EDEAD537A7}" type="presParOf" srcId="{33CC43EB-79D4-4CAE-B151-42937C6DDBFF}" destId="{05D0732F-B297-4836-B1E3-8196A87E337C}" srcOrd="8" destOrd="0" presId="urn:microsoft.com/office/officeart/2005/8/layout/radial6"/>
    <dgm:cxn modelId="{3B6B098D-FAD9-4CC8-A58E-A660542CF1A3}" type="presParOf" srcId="{33CC43EB-79D4-4CAE-B151-42937C6DDBFF}" destId="{D3CE761A-5A2D-46A1-AB8B-81821A844B3C}" srcOrd="9" destOrd="0" presId="urn:microsoft.com/office/officeart/2005/8/layout/radial6"/>
    <dgm:cxn modelId="{1541FECF-33A0-443E-B335-21B5E47FF42B}" type="presParOf" srcId="{33CC43EB-79D4-4CAE-B151-42937C6DDBFF}" destId="{E1960944-B527-4394-82E3-D440F8FC4FD8}" srcOrd="10" destOrd="0" presId="urn:microsoft.com/office/officeart/2005/8/layout/radial6"/>
    <dgm:cxn modelId="{66BD0C63-7A51-448B-B578-8557AD216F73}" type="presParOf" srcId="{33CC43EB-79D4-4CAE-B151-42937C6DDBFF}" destId="{E710F365-6DFD-4A0D-9BEB-9E6D37AA1537}" srcOrd="11" destOrd="0" presId="urn:microsoft.com/office/officeart/2005/8/layout/radial6"/>
    <dgm:cxn modelId="{EF9E9B9E-C4C5-40A4-80C4-A14028B2E56C}" type="presParOf" srcId="{33CC43EB-79D4-4CAE-B151-42937C6DDBFF}" destId="{FE1C77CE-C190-4553-9156-851D6D822030}" srcOrd="12" destOrd="0" presId="urn:microsoft.com/office/officeart/2005/8/layout/radial6"/>
    <dgm:cxn modelId="{BFC82EF7-DB29-4F0E-AEDB-DADBBDD51962}" type="presParOf" srcId="{33CC43EB-79D4-4CAE-B151-42937C6DDBFF}" destId="{22930A2A-131F-480B-8029-0473DDAB413E}" srcOrd="13" destOrd="0" presId="urn:microsoft.com/office/officeart/2005/8/layout/radial6"/>
    <dgm:cxn modelId="{5C14C87C-BC48-4694-B23A-2F394C12B231}" type="presParOf" srcId="{33CC43EB-79D4-4CAE-B151-42937C6DDBFF}" destId="{762147E4-C401-4BBF-97E0-4CD38D10477D}" srcOrd="14" destOrd="0" presId="urn:microsoft.com/office/officeart/2005/8/layout/radial6"/>
    <dgm:cxn modelId="{117E17DA-872F-44C2-85D3-354478C6CF15}" type="presParOf" srcId="{33CC43EB-79D4-4CAE-B151-42937C6DDBFF}" destId="{609C41D4-0F84-466F-9829-2C723BBA9FE5}" srcOrd="15" destOrd="0" presId="urn:microsoft.com/office/officeart/2005/8/layout/radial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904E75C-C158-41DC-867E-84C3C040EF3C}" type="doc">
      <dgm:prSet loTypeId="urn:microsoft.com/office/officeart/2008/layout/HorizontalMultiLevelHierarchy" loCatId="hierarchy" qsTypeId="urn:microsoft.com/office/officeart/2005/8/quickstyle/simple1" qsCatId="simple" csTypeId="urn:microsoft.com/office/officeart/2005/8/colors/colorful3" csCatId="colorful" phldr="1"/>
      <dgm:spPr/>
      <dgm:t>
        <a:bodyPr/>
        <a:lstStyle/>
        <a:p>
          <a:pPr rtl="1"/>
          <a:endParaRPr lang="fa-IR"/>
        </a:p>
      </dgm:t>
    </dgm:pt>
    <dgm:pt modelId="{E3A5E17F-4310-456B-B6A7-67DA571FB5A2}">
      <dgm:prSet phldrT="[Text]" custT="1"/>
      <dgm:spPr>
        <a:solidFill>
          <a:srgbClr val="C00000"/>
        </a:solidFill>
      </dgm:spPr>
      <dgm:t>
        <a:bodyPr/>
        <a:lstStyle/>
        <a:p>
          <a:pPr rtl="1"/>
          <a:r>
            <a:rPr lang="fa-IR" sz="1600" dirty="0" smtClean="0">
              <a:solidFill>
                <a:schemeClr val="bg1"/>
              </a:solidFill>
              <a:cs typeface="B Titr" panose="00000700000000000000" pitchFamily="2" charset="-78"/>
            </a:rPr>
            <a:t>مسئولیت ها و تعهدها </a:t>
          </a:r>
          <a:endParaRPr lang="fa-IR" sz="1600" dirty="0">
            <a:solidFill>
              <a:schemeClr val="bg1"/>
            </a:solidFill>
            <a:cs typeface="B Titr" panose="00000700000000000000" pitchFamily="2" charset="-78"/>
          </a:endParaRPr>
        </a:p>
      </dgm:t>
    </dgm:pt>
    <dgm:pt modelId="{12DE9009-65C8-45DC-9BDF-CBEA65860543}" type="parTrans" cxnId="{11F4AF06-199D-402C-9860-70BD08C29AFF}">
      <dgm:prSet/>
      <dgm:spPr/>
      <dgm:t>
        <a:bodyPr/>
        <a:lstStyle/>
        <a:p>
          <a:pPr rtl="1"/>
          <a:endParaRPr lang="fa-IR" sz="1600">
            <a:solidFill>
              <a:schemeClr val="tx1"/>
            </a:solidFill>
            <a:cs typeface="B Titr" panose="00000700000000000000" pitchFamily="2" charset="-78"/>
          </a:endParaRPr>
        </a:p>
      </dgm:t>
    </dgm:pt>
    <dgm:pt modelId="{FCEEE1E4-30F4-4528-B6EE-FCA1EA8DA176}" type="sibTrans" cxnId="{11F4AF06-199D-402C-9860-70BD08C29AFF}">
      <dgm:prSet/>
      <dgm:spPr/>
      <dgm:t>
        <a:bodyPr/>
        <a:lstStyle/>
        <a:p>
          <a:pPr rtl="1"/>
          <a:endParaRPr lang="fa-IR" sz="1600">
            <a:solidFill>
              <a:schemeClr val="tx1"/>
            </a:solidFill>
            <a:cs typeface="B Titr" panose="00000700000000000000" pitchFamily="2" charset="-78"/>
          </a:endParaRPr>
        </a:p>
      </dgm:t>
    </dgm:pt>
    <dgm:pt modelId="{09101987-3427-49D9-B7FF-F30574CC844E}">
      <dgm:prSet phldrT="[Text]" custT="1"/>
      <dgm:spPr>
        <a:solidFill>
          <a:schemeClr val="accent3">
            <a:lumMod val="25000"/>
            <a:lumOff val="75000"/>
          </a:schemeClr>
        </a:solidFill>
      </dgm:spPr>
      <dgm:t>
        <a:bodyPr/>
        <a:lstStyle/>
        <a:p>
          <a:pPr algn="ctr" rtl="1"/>
          <a:r>
            <a:rPr lang="fa-IR" sz="1600" dirty="0" smtClean="0">
              <a:solidFill>
                <a:schemeClr val="tx1"/>
              </a:solidFill>
              <a:cs typeface="B Titr" panose="00000700000000000000" pitchFamily="2" charset="-78"/>
            </a:rPr>
            <a:t>احساس مسئولیت  تبیینی در برابر خانواده – همکاران و محیط جامعه</a:t>
          </a:r>
          <a:endParaRPr lang="fa-IR" sz="1600" dirty="0">
            <a:solidFill>
              <a:schemeClr val="tx1"/>
            </a:solidFill>
            <a:cs typeface="B Titr" panose="00000700000000000000" pitchFamily="2" charset="-78"/>
          </a:endParaRPr>
        </a:p>
      </dgm:t>
    </dgm:pt>
    <dgm:pt modelId="{1963C27F-EBCA-4DF0-A4A6-5E743874AC0C}" type="parTrans" cxnId="{0EBC082E-DF1F-42CE-AAFC-0BAB58427347}">
      <dgm:prSet custT="1"/>
      <dgm:spPr>
        <a:ln>
          <a:solidFill>
            <a:schemeClr val="accent3">
              <a:lumMod val="90000"/>
              <a:lumOff val="10000"/>
            </a:schemeClr>
          </a:solidFill>
        </a:ln>
      </dgm:spPr>
      <dgm:t>
        <a:bodyPr/>
        <a:lstStyle/>
        <a:p>
          <a:pPr rtl="1"/>
          <a:endParaRPr lang="fa-IR" sz="1600">
            <a:solidFill>
              <a:schemeClr val="tx1"/>
            </a:solidFill>
            <a:cs typeface="B Titr" panose="00000700000000000000" pitchFamily="2" charset="-78"/>
          </a:endParaRPr>
        </a:p>
      </dgm:t>
    </dgm:pt>
    <dgm:pt modelId="{6E38E1EF-3A75-482F-AAB8-4E1E323EB22B}" type="sibTrans" cxnId="{0EBC082E-DF1F-42CE-AAFC-0BAB58427347}">
      <dgm:prSet/>
      <dgm:spPr/>
      <dgm:t>
        <a:bodyPr/>
        <a:lstStyle/>
        <a:p>
          <a:pPr rtl="1"/>
          <a:endParaRPr lang="fa-IR" sz="1600">
            <a:solidFill>
              <a:schemeClr val="tx1"/>
            </a:solidFill>
            <a:cs typeface="B Titr" panose="00000700000000000000" pitchFamily="2" charset="-78"/>
          </a:endParaRPr>
        </a:p>
      </dgm:t>
    </dgm:pt>
    <dgm:pt modelId="{1B83CA63-9465-4A66-BE58-D692127E9809}">
      <dgm:prSet phldrT="[Text]" custT="1"/>
      <dgm:spPr>
        <a:solidFill>
          <a:srgbClr val="182130">
            <a:lumMod val="90000"/>
            <a:lumOff val="10000"/>
          </a:srgbClr>
        </a:solidFill>
        <a:ln w="25400" cap="flat" cmpd="sng" algn="ctr">
          <a:solidFill>
            <a:srgbClr val="FFFFFF">
              <a:hueOff val="0"/>
              <a:satOff val="0"/>
              <a:lumOff val="0"/>
              <a:alphaOff val="0"/>
            </a:srgbClr>
          </a:solidFill>
          <a:prstDash val="solid"/>
        </a:ln>
        <a:effectLst/>
      </dgm:spPr>
      <dgm:t>
        <a:bodyPr spcFirstLastPara="0" vert="horz" wrap="square" lIns="5715" tIns="5715" rIns="5715" bIns="5715" numCol="1" spcCol="1270" anchor="ctr" anchorCtr="0"/>
        <a:lstStyle/>
        <a:p>
          <a:pPr marL="0" lvl="0" indent="0" algn="ctr" defTabSz="400050" rtl="1">
            <a:lnSpc>
              <a:spcPct val="90000"/>
            </a:lnSpc>
            <a:spcBef>
              <a:spcPct val="0"/>
            </a:spcBef>
            <a:spcAft>
              <a:spcPct val="35000"/>
            </a:spcAft>
            <a:buNone/>
          </a:pPr>
          <a:r>
            <a:rPr lang="fa-IR" sz="1600" kern="1200" dirty="0" smtClean="0">
              <a:solidFill>
                <a:srgbClr val="FFFFFF"/>
              </a:solidFill>
              <a:latin typeface="Arial"/>
              <a:ea typeface="+mn-ea"/>
              <a:cs typeface="B Titr" panose="00000700000000000000" pitchFamily="2" charset="-78"/>
            </a:rPr>
            <a:t>ارتقاء قابلیت ها و افزایش مهارت های تبیینی </a:t>
          </a:r>
          <a:endParaRPr lang="fa-IR" sz="1600" kern="1200" dirty="0">
            <a:solidFill>
              <a:srgbClr val="FFFFFF"/>
            </a:solidFill>
            <a:latin typeface="Arial"/>
            <a:ea typeface="+mn-ea"/>
            <a:cs typeface="B Titr" panose="00000700000000000000" pitchFamily="2" charset="-78"/>
          </a:endParaRPr>
        </a:p>
      </dgm:t>
    </dgm:pt>
    <dgm:pt modelId="{5C397382-11A4-4610-9B46-857820B66181}" type="parTrans" cxnId="{7A58ADD7-1C8E-4FE5-A087-A79CB0BE1A66}">
      <dgm:prSet custT="1"/>
      <dgm:spPr>
        <a:ln>
          <a:solidFill>
            <a:schemeClr val="accent3">
              <a:lumMod val="90000"/>
              <a:lumOff val="10000"/>
            </a:schemeClr>
          </a:solidFill>
        </a:ln>
      </dgm:spPr>
      <dgm:t>
        <a:bodyPr/>
        <a:lstStyle/>
        <a:p>
          <a:pPr rtl="1"/>
          <a:endParaRPr lang="fa-IR" sz="1600">
            <a:solidFill>
              <a:schemeClr val="tx1"/>
            </a:solidFill>
            <a:cs typeface="B Titr" panose="00000700000000000000" pitchFamily="2" charset="-78"/>
          </a:endParaRPr>
        </a:p>
      </dgm:t>
    </dgm:pt>
    <dgm:pt modelId="{DE8269A5-CD9C-4AEA-8D33-9068CF4A2F04}" type="sibTrans" cxnId="{7A58ADD7-1C8E-4FE5-A087-A79CB0BE1A66}">
      <dgm:prSet/>
      <dgm:spPr/>
      <dgm:t>
        <a:bodyPr/>
        <a:lstStyle/>
        <a:p>
          <a:pPr rtl="1"/>
          <a:endParaRPr lang="fa-IR" sz="1600">
            <a:solidFill>
              <a:schemeClr val="tx1"/>
            </a:solidFill>
            <a:cs typeface="B Titr" panose="00000700000000000000" pitchFamily="2" charset="-78"/>
          </a:endParaRPr>
        </a:p>
      </dgm:t>
    </dgm:pt>
    <dgm:pt modelId="{678A210E-1DA3-4E1A-A5AA-E2E2AE231F9C}">
      <dgm:prSet phldrT="[Text]" custT="1"/>
      <dgm:spPr>
        <a:solidFill>
          <a:srgbClr val="182130">
            <a:lumMod val="25000"/>
            <a:lumOff val="75000"/>
          </a:srgbClr>
        </a:solidFill>
        <a:ln w="25400" cap="flat" cmpd="sng" algn="ctr">
          <a:solidFill>
            <a:srgbClr val="FFFFFF">
              <a:hueOff val="0"/>
              <a:satOff val="0"/>
              <a:lumOff val="0"/>
              <a:alphaOff val="0"/>
            </a:srgbClr>
          </a:solidFill>
          <a:prstDash val="solid"/>
        </a:ln>
        <a:effectLst/>
      </dgm:spPr>
      <dgm:t>
        <a:bodyPr spcFirstLastPara="0" vert="horz" wrap="square" lIns="5715" tIns="5715" rIns="5715" bIns="5715" numCol="1" spcCol="1270" anchor="ctr" anchorCtr="0"/>
        <a:lstStyle/>
        <a:p>
          <a:pPr rtl="1"/>
          <a:r>
            <a:rPr lang="fa-IR" sz="1600" dirty="0" smtClean="0">
              <a:solidFill>
                <a:schemeClr val="tx1"/>
              </a:solidFill>
              <a:cs typeface="B Titr" panose="00000700000000000000" pitchFamily="2" charset="-78"/>
            </a:rPr>
            <a:t>اتحاد و ملحق شدن به جبهه یکپارچه انقلابی </a:t>
          </a:r>
          <a:endParaRPr lang="fa-IR" sz="1600" dirty="0">
            <a:solidFill>
              <a:schemeClr val="tx1"/>
            </a:solidFill>
            <a:cs typeface="B Titr" panose="00000700000000000000" pitchFamily="2" charset="-78"/>
          </a:endParaRPr>
        </a:p>
      </dgm:t>
    </dgm:pt>
    <dgm:pt modelId="{92AA1E88-D462-4B6A-B3EE-0DDC6B4FF626}" type="parTrans" cxnId="{4FD8EB48-488E-4244-A073-60B66639ED01}">
      <dgm:prSet custT="1"/>
      <dgm:spPr>
        <a:ln>
          <a:solidFill>
            <a:schemeClr val="accent3">
              <a:lumMod val="90000"/>
              <a:lumOff val="10000"/>
            </a:schemeClr>
          </a:solidFill>
        </a:ln>
      </dgm:spPr>
      <dgm:t>
        <a:bodyPr/>
        <a:lstStyle/>
        <a:p>
          <a:pPr rtl="1"/>
          <a:endParaRPr lang="fa-IR" sz="1600">
            <a:solidFill>
              <a:schemeClr val="tx1"/>
            </a:solidFill>
            <a:cs typeface="B Titr" panose="00000700000000000000" pitchFamily="2" charset="-78"/>
          </a:endParaRPr>
        </a:p>
      </dgm:t>
    </dgm:pt>
    <dgm:pt modelId="{2581FDD2-8370-44E7-A1B7-C38B05388424}" type="sibTrans" cxnId="{4FD8EB48-488E-4244-A073-60B66639ED01}">
      <dgm:prSet/>
      <dgm:spPr/>
      <dgm:t>
        <a:bodyPr/>
        <a:lstStyle/>
        <a:p>
          <a:pPr rtl="1"/>
          <a:endParaRPr lang="fa-IR" sz="1600">
            <a:solidFill>
              <a:schemeClr val="tx1"/>
            </a:solidFill>
            <a:cs typeface="B Titr" panose="00000700000000000000" pitchFamily="2" charset="-78"/>
          </a:endParaRPr>
        </a:p>
      </dgm:t>
    </dgm:pt>
    <dgm:pt modelId="{39374FAA-0910-45AF-AF11-08BC6A4A80FA}">
      <dgm:prSet custT="1"/>
      <dgm:spPr>
        <a:solidFill>
          <a:schemeClr val="accent3">
            <a:lumMod val="90000"/>
            <a:lumOff val="10000"/>
          </a:schemeClr>
        </a:solidFill>
      </dgm:spPr>
      <dgm:t>
        <a:bodyPr/>
        <a:lstStyle/>
        <a:p>
          <a:pPr rtl="1"/>
          <a:r>
            <a:rPr lang="fa-IR" sz="1600" dirty="0" smtClean="0">
              <a:solidFill>
                <a:schemeClr val="bg1"/>
              </a:solidFill>
              <a:cs typeface="B Titr" panose="00000700000000000000" pitchFamily="2" charset="-78"/>
            </a:rPr>
            <a:t>شناخت درست مصادیق و اولویت های تبیینی  </a:t>
          </a:r>
          <a:endParaRPr lang="fa-IR" sz="1600" dirty="0">
            <a:solidFill>
              <a:schemeClr val="bg1"/>
            </a:solidFill>
            <a:cs typeface="B Titr" panose="00000700000000000000" pitchFamily="2" charset="-78"/>
          </a:endParaRPr>
        </a:p>
      </dgm:t>
    </dgm:pt>
    <dgm:pt modelId="{8AD4301E-09C4-4D72-B05E-BA495B21AD45}" type="parTrans" cxnId="{CB769BF6-2F3D-43CD-B8C2-E2843EA1161F}">
      <dgm:prSet custT="1"/>
      <dgm:spPr>
        <a:ln>
          <a:solidFill>
            <a:schemeClr val="accent3">
              <a:lumMod val="90000"/>
              <a:lumOff val="10000"/>
            </a:schemeClr>
          </a:solidFill>
        </a:ln>
      </dgm:spPr>
      <dgm:t>
        <a:bodyPr/>
        <a:lstStyle/>
        <a:p>
          <a:pPr rtl="1"/>
          <a:endParaRPr lang="fa-IR" sz="1600">
            <a:solidFill>
              <a:schemeClr val="tx1"/>
            </a:solidFill>
            <a:cs typeface="B Titr" panose="00000700000000000000" pitchFamily="2" charset="-78"/>
          </a:endParaRPr>
        </a:p>
      </dgm:t>
    </dgm:pt>
    <dgm:pt modelId="{C921D875-3E94-484E-A847-D4924B70B32F}" type="sibTrans" cxnId="{CB769BF6-2F3D-43CD-B8C2-E2843EA1161F}">
      <dgm:prSet/>
      <dgm:spPr/>
      <dgm:t>
        <a:bodyPr/>
        <a:lstStyle/>
        <a:p>
          <a:pPr rtl="1"/>
          <a:endParaRPr lang="fa-IR" sz="1600">
            <a:solidFill>
              <a:schemeClr val="tx1"/>
            </a:solidFill>
            <a:cs typeface="B Titr" panose="00000700000000000000" pitchFamily="2" charset="-78"/>
          </a:endParaRPr>
        </a:p>
      </dgm:t>
    </dgm:pt>
    <dgm:pt modelId="{7AF7FE03-FFCC-4204-AAE4-8C514FF56578}">
      <dgm:prSet custT="1"/>
      <dgm:spPr>
        <a:solidFill>
          <a:srgbClr val="182130">
            <a:lumMod val="25000"/>
            <a:lumOff val="75000"/>
          </a:srgbClr>
        </a:solidFill>
        <a:ln w="25400" cap="flat" cmpd="sng" algn="ctr">
          <a:solidFill>
            <a:srgbClr val="FFFFFF">
              <a:hueOff val="0"/>
              <a:satOff val="0"/>
              <a:lumOff val="0"/>
              <a:alphaOff val="0"/>
            </a:srgbClr>
          </a:solidFill>
          <a:prstDash val="solid"/>
        </a:ln>
        <a:effectLst/>
      </dgm:spPr>
      <dgm:t>
        <a:bodyPr spcFirstLastPara="0" vert="horz" wrap="square" lIns="5715" tIns="5715" rIns="5715" bIns="5715" numCol="1" spcCol="1270" anchor="ctr" anchorCtr="0"/>
        <a:lstStyle/>
        <a:p>
          <a:pPr marL="0" lvl="0" indent="0" algn="ctr" defTabSz="400050" rtl="1">
            <a:lnSpc>
              <a:spcPct val="90000"/>
            </a:lnSpc>
            <a:spcBef>
              <a:spcPct val="0"/>
            </a:spcBef>
            <a:spcAft>
              <a:spcPct val="35000"/>
            </a:spcAft>
            <a:buNone/>
          </a:pPr>
          <a:r>
            <a:rPr lang="fa-IR" sz="1600" kern="1200" dirty="0" smtClean="0">
              <a:solidFill>
                <a:srgbClr val="1C2F41"/>
              </a:solidFill>
              <a:latin typeface="Arial"/>
              <a:ea typeface="+mn-ea"/>
              <a:cs typeface="B Titr" panose="00000700000000000000" pitchFamily="2" charset="-78"/>
            </a:rPr>
            <a:t>تقویت پایه های معرفت دینی و انقلابی </a:t>
          </a:r>
          <a:endParaRPr lang="fa-IR" sz="1600" kern="1200" dirty="0">
            <a:solidFill>
              <a:srgbClr val="1C2F41"/>
            </a:solidFill>
            <a:latin typeface="Arial"/>
            <a:ea typeface="+mn-ea"/>
            <a:cs typeface="B Titr" panose="00000700000000000000" pitchFamily="2" charset="-78"/>
          </a:endParaRPr>
        </a:p>
      </dgm:t>
    </dgm:pt>
    <dgm:pt modelId="{729296F1-4E5A-4384-8E03-20B7391A0E63}" type="parTrans" cxnId="{273A58D3-68C8-4C6B-822F-148BCAAFE327}">
      <dgm:prSet custT="1"/>
      <dgm:spPr>
        <a:ln>
          <a:solidFill>
            <a:schemeClr val="accent3">
              <a:lumMod val="90000"/>
              <a:lumOff val="10000"/>
            </a:schemeClr>
          </a:solidFill>
        </a:ln>
      </dgm:spPr>
      <dgm:t>
        <a:bodyPr/>
        <a:lstStyle/>
        <a:p>
          <a:pPr rtl="1"/>
          <a:endParaRPr lang="fa-IR" sz="1600">
            <a:solidFill>
              <a:schemeClr val="tx1"/>
            </a:solidFill>
            <a:cs typeface="B Titr" panose="00000700000000000000" pitchFamily="2" charset="-78"/>
          </a:endParaRPr>
        </a:p>
      </dgm:t>
    </dgm:pt>
    <dgm:pt modelId="{45DD268B-9CEF-4EAA-876C-F2810141583A}" type="sibTrans" cxnId="{273A58D3-68C8-4C6B-822F-148BCAAFE327}">
      <dgm:prSet/>
      <dgm:spPr/>
      <dgm:t>
        <a:bodyPr/>
        <a:lstStyle/>
        <a:p>
          <a:pPr rtl="1"/>
          <a:endParaRPr lang="fa-IR" sz="1600">
            <a:solidFill>
              <a:schemeClr val="tx1"/>
            </a:solidFill>
            <a:cs typeface="B Titr" panose="00000700000000000000" pitchFamily="2" charset="-78"/>
          </a:endParaRPr>
        </a:p>
      </dgm:t>
    </dgm:pt>
    <dgm:pt modelId="{7E6BE55E-20EC-4D89-8E89-3A5273236D4A}">
      <dgm:prSet custT="1"/>
      <dgm:spPr>
        <a:solidFill>
          <a:srgbClr val="182130">
            <a:lumMod val="90000"/>
            <a:lumOff val="10000"/>
          </a:srgbClr>
        </a:solidFill>
        <a:ln w="25400" cap="flat" cmpd="sng" algn="ctr">
          <a:solidFill>
            <a:srgbClr val="FFFFFF">
              <a:hueOff val="0"/>
              <a:satOff val="0"/>
              <a:lumOff val="0"/>
              <a:alphaOff val="0"/>
            </a:srgbClr>
          </a:solidFill>
          <a:prstDash val="solid"/>
        </a:ln>
        <a:effectLst/>
      </dgm:spPr>
      <dgm:t>
        <a:bodyPr spcFirstLastPara="0" vert="horz" wrap="square" lIns="5715" tIns="5715" rIns="5715" bIns="5715" numCol="1" spcCol="1270" anchor="ctr" anchorCtr="0"/>
        <a:lstStyle/>
        <a:p>
          <a:pPr marL="0" lvl="0" indent="0" algn="ctr" defTabSz="400050" rtl="1">
            <a:lnSpc>
              <a:spcPct val="90000"/>
            </a:lnSpc>
            <a:spcBef>
              <a:spcPct val="0"/>
            </a:spcBef>
            <a:spcAft>
              <a:spcPct val="35000"/>
            </a:spcAft>
            <a:buNone/>
          </a:pPr>
          <a:r>
            <a:rPr lang="fa-IR" sz="1600" kern="1200" dirty="0" smtClean="0">
              <a:solidFill>
                <a:srgbClr val="FFFFFF"/>
              </a:solidFill>
              <a:latin typeface="Arial"/>
              <a:ea typeface="+mn-ea"/>
              <a:cs typeface="B Titr" panose="00000700000000000000" pitchFamily="2" charset="-78"/>
            </a:rPr>
            <a:t>مطالعه و بصیرت افزایی مستمر از دسیسه های دشمن</a:t>
          </a:r>
          <a:endParaRPr lang="fa-IR" sz="1600" kern="1200" dirty="0">
            <a:solidFill>
              <a:srgbClr val="FFFFFF"/>
            </a:solidFill>
            <a:latin typeface="Arial"/>
            <a:ea typeface="+mn-ea"/>
            <a:cs typeface="B Titr" panose="00000700000000000000" pitchFamily="2" charset="-78"/>
          </a:endParaRPr>
        </a:p>
      </dgm:t>
    </dgm:pt>
    <dgm:pt modelId="{00A9E531-0E34-46D2-868D-9037E5D6F1A7}" type="parTrans" cxnId="{66766124-8A36-4AF8-9C1F-4A83D014590D}">
      <dgm:prSet custT="1"/>
      <dgm:spPr>
        <a:ln>
          <a:solidFill>
            <a:schemeClr val="accent3">
              <a:lumMod val="90000"/>
              <a:lumOff val="10000"/>
            </a:schemeClr>
          </a:solidFill>
        </a:ln>
      </dgm:spPr>
      <dgm:t>
        <a:bodyPr/>
        <a:lstStyle/>
        <a:p>
          <a:pPr rtl="1"/>
          <a:endParaRPr lang="fa-IR" sz="1600">
            <a:solidFill>
              <a:schemeClr val="tx1"/>
            </a:solidFill>
            <a:cs typeface="B Titr" panose="00000700000000000000" pitchFamily="2" charset="-78"/>
          </a:endParaRPr>
        </a:p>
      </dgm:t>
    </dgm:pt>
    <dgm:pt modelId="{29FFD0D7-C2CA-4131-832D-1807CA5E5FE0}" type="sibTrans" cxnId="{66766124-8A36-4AF8-9C1F-4A83D014590D}">
      <dgm:prSet/>
      <dgm:spPr/>
      <dgm:t>
        <a:bodyPr/>
        <a:lstStyle/>
        <a:p>
          <a:pPr rtl="1"/>
          <a:endParaRPr lang="fa-IR" sz="1600">
            <a:solidFill>
              <a:schemeClr val="tx1"/>
            </a:solidFill>
            <a:cs typeface="B Titr" panose="00000700000000000000" pitchFamily="2" charset="-78"/>
          </a:endParaRPr>
        </a:p>
      </dgm:t>
    </dgm:pt>
    <dgm:pt modelId="{A52DC6DC-74EF-4989-9E13-0E125FA10B13}">
      <dgm:prSet custT="1"/>
      <dgm:spPr>
        <a:solidFill>
          <a:srgbClr val="182130">
            <a:lumMod val="25000"/>
            <a:lumOff val="75000"/>
          </a:srgbClr>
        </a:solidFill>
        <a:ln w="25400" cap="flat" cmpd="sng" algn="ctr">
          <a:solidFill>
            <a:srgbClr val="FFFFFF">
              <a:hueOff val="0"/>
              <a:satOff val="0"/>
              <a:lumOff val="0"/>
              <a:alphaOff val="0"/>
            </a:srgbClr>
          </a:solidFill>
          <a:prstDash val="solid"/>
        </a:ln>
        <a:effectLst/>
      </dgm:spPr>
      <dgm:t>
        <a:bodyPr spcFirstLastPara="0" vert="horz" wrap="square" lIns="5715" tIns="5715" rIns="5715" bIns="5715" numCol="1" spcCol="1270" anchor="ctr" anchorCtr="0"/>
        <a:lstStyle/>
        <a:p>
          <a:pPr marL="0" lvl="0" indent="0" algn="ctr" defTabSz="400050" rtl="1">
            <a:lnSpc>
              <a:spcPct val="90000"/>
            </a:lnSpc>
            <a:spcBef>
              <a:spcPct val="0"/>
            </a:spcBef>
            <a:spcAft>
              <a:spcPct val="35000"/>
            </a:spcAft>
            <a:buNone/>
          </a:pPr>
          <a:r>
            <a:rPr lang="fa-IR" sz="1600" kern="1200" dirty="0" smtClean="0">
              <a:solidFill>
                <a:srgbClr val="1C2F41"/>
              </a:solidFill>
              <a:latin typeface="Arial"/>
              <a:ea typeface="+mn-ea"/>
              <a:cs typeface="B Titr" panose="00000700000000000000" pitchFamily="2" charset="-78"/>
            </a:rPr>
            <a:t>نقش آفرینی عقیدتی سیاسی در محیط بسیج و کانون های نیروهای انقلاب</a:t>
          </a:r>
          <a:endParaRPr lang="fa-IR" sz="1600" kern="1200" dirty="0">
            <a:solidFill>
              <a:srgbClr val="1C2F41"/>
            </a:solidFill>
            <a:latin typeface="Arial"/>
            <a:ea typeface="+mn-ea"/>
            <a:cs typeface="B Titr" panose="00000700000000000000" pitchFamily="2" charset="-78"/>
          </a:endParaRPr>
        </a:p>
      </dgm:t>
    </dgm:pt>
    <dgm:pt modelId="{61D6E7A9-3B1E-4074-8967-109EA1C650F4}" type="parTrans" cxnId="{0EB5E2C0-091D-4359-A3D9-68526A2C1AF8}">
      <dgm:prSet custT="1"/>
      <dgm:spPr>
        <a:ln>
          <a:solidFill>
            <a:schemeClr val="accent3">
              <a:lumMod val="90000"/>
              <a:lumOff val="10000"/>
            </a:schemeClr>
          </a:solidFill>
        </a:ln>
      </dgm:spPr>
      <dgm:t>
        <a:bodyPr/>
        <a:lstStyle/>
        <a:p>
          <a:pPr rtl="1"/>
          <a:endParaRPr lang="fa-IR" sz="1600">
            <a:solidFill>
              <a:schemeClr val="tx1"/>
            </a:solidFill>
            <a:cs typeface="B Titr" panose="00000700000000000000" pitchFamily="2" charset="-78"/>
          </a:endParaRPr>
        </a:p>
      </dgm:t>
    </dgm:pt>
    <dgm:pt modelId="{04C7AD9E-8C0E-48AF-8715-DAFAD098FF98}" type="sibTrans" cxnId="{0EB5E2C0-091D-4359-A3D9-68526A2C1AF8}">
      <dgm:prSet/>
      <dgm:spPr/>
      <dgm:t>
        <a:bodyPr/>
        <a:lstStyle/>
        <a:p>
          <a:pPr rtl="1"/>
          <a:endParaRPr lang="fa-IR" sz="1600">
            <a:solidFill>
              <a:schemeClr val="tx1"/>
            </a:solidFill>
            <a:cs typeface="B Titr" panose="00000700000000000000" pitchFamily="2" charset="-78"/>
          </a:endParaRPr>
        </a:p>
      </dgm:t>
    </dgm:pt>
    <dgm:pt modelId="{49E33661-DE7C-4AAF-8C7F-514F4894270E}">
      <dgm:prSet custT="1"/>
      <dgm:spPr>
        <a:solidFill>
          <a:srgbClr val="182130">
            <a:lumMod val="90000"/>
            <a:lumOff val="10000"/>
          </a:srgbClr>
        </a:solidFill>
        <a:ln w="25400" cap="flat" cmpd="sng" algn="ctr">
          <a:solidFill>
            <a:srgbClr val="FFFFFF">
              <a:hueOff val="0"/>
              <a:satOff val="0"/>
              <a:lumOff val="0"/>
              <a:alphaOff val="0"/>
            </a:srgbClr>
          </a:solidFill>
          <a:prstDash val="solid"/>
        </a:ln>
        <a:effectLst/>
      </dgm:spPr>
      <dgm:t>
        <a:bodyPr spcFirstLastPara="0" vert="horz" wrap="square" lIns="5715" tIns="5715" rIns="5715" bIns="5715" numCol="1" spcCol="1270" anchor="ctr" anchorCtr="0"/>
        <a:lstStyle/>
        <a:p>
          <a:pPr marL="0" lvl="0" indent="0" algn="ctr" defTabSz="400050" rtl="1">
            <a:lnSpc>
              <a:spcPct val="90000"/>
            </a:lnSpc>
            <a:spcBef>
              <a:spcPct val="0"/>
            </a:spcBef>
            <a:spcAft>
              <a:spcPct val="35000"/>
            </a:spcAft>
            <a:buNone/>
          </a:pPr>
          <a:r>
            <a:rPr lang="fa-IR" sz="1600" kern="1200" dirty="0" smtClean="0">
              <a:solidFill>
                <a:srgbClr val="FFFFFF"/>
              </a:solidFill>
              <a:latin typeface="Arial"/>
              <a:ea typeface="+mn-ea"/>
              <a:cs typeface="B Titr" panose="00000700000000000000" pitchFamily="2" charset="-78"/>
            </a:rPr>
            <a:t>پی گیری گفتمان ولی امر و تفکر بر دغدغه ها و تدابیر </a:t>
          </a:r>
          <a:endParaRPr lang="fa-IR" sz="1600" kern="1200" dirty="0">
            <a:solidFill>
              <a:srgbClr val="FFFFFF"/>
            </a:solidFill>
            <a:latin typeface="Arial"/>
            <a:ea typeface="+mn-ea"/>
            <a:cs typeface="B Titr" panose="00000700000000000000" pitchFamily="2" charset="-78"/>
          </a:endParaRPr>
        </a:p>
      </dgm:t>
    </dgm:pt>
    <dgm:pt modelId="{11974FAE-5692-4239-A8C2-78207E66948E}" type="parTrans" cxnId="{C9E08941-DBDB-45EF-A5AB-C5DDBFB95511}">
      <dgm:prSet custT="1"/>
      <dgm:spPr>
        <a:ln>
          <a:solidFill>
            <a:schemeClr val="accent3">
              <a:lumMod val="90000"/>
              <a:lumOff val="10000"/>
            </a:schemeClr>
          </a:solidFill>
        </a:ln>
      </dgm:spPr>
      <dgm:t>
        <a:bodyPr/>
        <a:lstStyle/>
        <a:p>
          <a:pPr rtl="1"/>
          <a:endParaRPr lang="fa-IR" sz="1600">
            <a:solidFill>
              <a:schemeClr val="tx1"/>
            </a:solidFill>
            <a:cs typeface="B Titr" panose="00000700000000000000" pitchFamily="2" charset="-78"/>
          </a:endParaRPr>
        </a:p>
      </dgm:t>
    </dgm:pt>
    <dgm:pt modelId="{1294BCD0-6103-4559-89F8-209B9A9D3BA0}" type="sibTrans" cxnId="{C9E08941-DBDB-45EF-A5AB-C5DDBFB95511}">
      <dgm:prSet/>
      <dgm:spPr/>
      <dgm:t>
        <a:bodyPr/>
        <a:lstStyle/>
        <a:p>
          <a:pPr rtl="1"/>
          <a:endParaRPr lang="fa-IR" sz="1600">
            <a:solidFill>
              <a:schemeClr val="tx1"/>
            </a:solidFill>
            <a:cs typeface="B Titr" panose="00000700000000000000" pitchFamily="2" charset="-78"/>
          </a:endParaRPr>
        </a:p>
      </dgm:t>
    </dgm:pt>
    <dgm:pt modelId="{681AD970-C8E6-4321-9C2F-2D3B7A09F111}">
      <dgm:prSet custT="1"/>
      <dgm:spPr>
        <a:solidFill>
          <a:srgbClr val="182130">
            <a:lumMod val="90000"/>
            <a:lumOff val="10000"/>
          </a:srgbClr>
        </a:solidFill>
        <a:ln w="25400" cap="flat" cmpd="sng" algn="ctr">
          <a:solidFill>
            <a:srgbClr val="FFFFFF">
              <a:hueOff val="0"/>
              <a:satOff val="0"/>
              <a:lumOff val="0"/>
              <a:alphaOff val="0"/>
            </a:srgbClr>
          </a:solidFill>
          <a:prstDash val="solid"/>
        </a:ln>
        <a:effectLst/>
      </dgm:spPr>
      <dgm:t>
        <a:bodyPr spcFirstLastPara="0" vert="horz" wrap="square" lIns="5715" tIns="5715" rIns="5715" bIns="5715" numCol="1" spcCol="1270" anchor="ctr" anchorCtr="0"/>
        <a:lstStyle/>
        <a:p>
          <a:pPr rtl="1">
            <a:buNone/>
          </a:pPr>
          <a:r>
            <a:rPr lang="fa-IR" sz="1600" dirty="0" smtClean="0">
              <a:solidFill>
                <a:srgbClr val="FFFFFF"/>
              </a:solidFill>
              <a:latin typeface="Arial"/>
              <a:ea typeface="+mn-ea"/>
              <a:cs typeface="B Titr" panose="00000700000000000000" pitchFamily="2" charset="-78"/>
            </a:rPr>
            <a:t>ایجاد فرصت برای کار تبیینی در هر شرایط  و موقعیت</a:t>
          </a:r>
          <a:endParaRPr lang="fa-IR" sz="1600" dirty="0">
            <a:solidFill>
              <a:srgbClr val="FFFFFF"/>
            </a:solidFill>
            <a:latin typeface="Arial"/>
            <a:ea typeface="+mn-ea"/>
            <a:cs typeface="B Titr" panose="00000700000000000000" pitchFamily="2" charset="-78"/>
          </a:endParaRPr>
        </a:p>
      </dgm:t>
    </dgm:pt>
    <dgm:pt modelId="{75E82DCB-7157-4617-B8A2-A1D4C353D1D2}" type="parTrans" cxnId="{950DD260-41DC-4EA1-A938-F1A5BA2981F5}">
      <dgm:prSet custT="1"/>
      <dgm:spPr>
        <a:ln>
          <a:solidFill>
            <a:srgbClr val="27354D"/>
          </a:solidFill>
        </a:ln>
      </dgm:spPr>
      <dgm:t>
        <a:bodyPr/>
        <a:lstStyle/>
        <a:p>
          <a:pPr rtl="1"/>
          <a:endParaRPr lang="fa-IR" sz="1600"/>
        </a:p>
      </dgm:t>
    </dgm:pt>
    <dgm:pt modelId="{C6691DCD-9B09-419A-840D-864C4E9BA09B}" type="sibTrans" cxnId="{950DD260-41DC-4EA1-A938-F1A5BA2981F5}">
      <dgm:prSet/>
      <dgm:spPr/>
      <dgm:t>
        <a:bodyPr/>
        <a:lstStyle/>
        <a:p>
          <a:pPr rtl="1"/>
          <a:endParaRPr lang="fa-IR" sz="1600"/>
        </a:p>
      </dgm:t>
    </dgm:pt>
    <dgm:pt modelId="{BA21CBC3-701E-4D5D-B181-E7A73963542F}" type="pres">
      <dgm:prSet presAssocID="{1904E75C-C158-41DC-867E-84C3C040EF3C}" presName="Name0" presStyleCnt="0">
        <dgm:presLayoutVars>
          <dgm:chPref val="1"/>
          <dgm:dir val="rev"/>
          <dgm:animOne val="branch"/>
          <dgm:animLvl val="lvl"/>
          <dgm:resizeHandles val="exact"/>
        </dgm:presLayoutVars>
      </dgm:prSet>
      <dgm:spPr/>
      <dgm:t>
        <a:bodyPr/>
        <a:lstStyle/>
        <a:p>
          <a:pPr rtl="1"/>
          <a:endParaRPr lang="fa-IR"/>
        </a:p>
      </dgm:t>
    </dgm:pt>
    <dgm:pt modelId="{31CCF703-A372-419E-9927-C27BC9CAE8F8}" type="pres">
      <dgm:prSet presAssocID="{E3A5E17F-4310-456B-B6A7-67DA571FB5A2}" presName="root1" presStyleCnt="0"/>
      <dgm:spPr/>
    </dgm:pt>
    <dgm:pt modelId="{2888F628-C771-46E4-BE24-8F2AC6AE4EB1}" type="pres">
      <dgm:prSet presAssocID="{E3A5E17F-4310-456B-B6A7-67DA571FB5A2}" presName="LevelOneTextNode" presStyleLbl="node0" presStyleIdx="0" presStyleCnt="1" custScaleX="158670" custScaleY="172181">
        <dgm:presLayoutVars>
          <dgm:chPref val="3"/>
        </dgm:presLayoutVars>
      </dgm:prSet>
      <dgm:spPr/>
      <dgm:t>
        <a:bodyPr/>
        <a:lstStyle/>
        <a:p>
          <a:pPr rtl="1"/>
          <a:endParaRPr lang="fa-IR"/>
        </a:p>
      </dgm:t>
    </dgm:pt>
    <dgm:pt modelId="{F38044CE-5F18-41CD-9DA0-EE5DFCF542EF}" type="pres">
      <dgm:prSet presAssocID="{E3A5E17F-4310-456B-B6A7-67DA571FB5A2}" presName="level2hierChild" presStyleCnt="0"/>
      <dgm:spPr/>
    </dgm:pt>
    <dgm:pt modelId="{E1EE4680-F24D-42B4-A4F3-41B2849D3AEC}" type="pres">
      <dgm:prSet presAssocID="{1963C27F-EBCA-4DF0-A4A6-5E743874AC0C}" presName="conn2-1" presStyleLbl="parChTrans1D2" presStyleIdx="0" presStyleCnt="9"/>
      <dgm:spPr/>
      <dgm:t>
        <a:bodyPr/>
        <a:lstStyle/>
        <a:p>
          <a:pPr rtl="1"/>
          <a:endParaRPr lang="fa-IR"/>
        </a:p>
      </dgm:t>
    </dgm:pt>
    <dgm:pt modelId="{3D6ACAB6-66B4-4B80-847C-4AE046AF0172}" type="pres">
      <dgm:prSet presAssocID="{1963C27F-EBCA-4DF0-A4A6-5E743874AC0C}" presName="connTx" presStyleLbl="parChTrans1D2" presStyleIdx="0" presStyleCnt="9"/>
      <dgm:spPr/>
      <dgm:t>
        <a:bodyPr/>
        <a:lstStyle/>
        <a:p>
          <a:pPr rtl="1"/>
          <a:endParaRPr lang="fa-IR"/>
        </a:p>
      </dgm:t>
    </dgm:pt>
    <dgm:pt modelId="{3E2A5686-0F2B-4B88-8160-2B6E1F93C2AF}" type="pres">
      <dgm:prSet presAssocID="{09101987-3427-49D9-B7FF-F30574CC844E}" presName="root2" presStyleCnt="0"/>
      <dgm:spPr/>
    </dgm:pt>
    <dgm:pt modelId="{FA0AA218-C8F8-45C9-9C66-9B5F91F2BB11}" type="pres">
      <dgm:prSet presAssocID="{09101987-3427-49D9-B7FF-F30574CC844E}" presName="LevelTwoTextNode" presStyleLbl="node2" presStyleIdx="0" presStyleCnt="9" custScaleX="525220">
        <dgm:presLayoutVars>
          <dgm:chPref val="3"/>
        </dgm:presLayoutVars>
      </dgm:prSet>
      <dgm:spPr/>
      <dgm:t>
        <a:bodyPr/>
        <a:lstStyle/>
        <a:p>
          <a:pPr rtl="1"/>
          <a:endParaRPr lang="fa-IR"/>
        </a:p>
      </dgm:t>
    </dgm:pt>
    <dgm:pt modelId="{37EDA81C-E78A-41EC-A229-98010FD8AF22}" type="pres">
      <dgm:prSet presAssocID="{09101987-3427-49D9-B7FF-F30574CC844E}" presName="level3hierChild" presStyleCnt="0"/>
      <dgm:spPr/>
    </dgm:pt>
    <dgm:pt modelId="{2A1C9AFF-63D6-4A37-828B-03924BC2D8AA}" type="pres">
      <dgm:prSet presAssocID="{8AD4301E-09C4-4D72-B05E-BA495B21AD45}" presName="conn2-1" presStyleLbl="parChTrans1D2" presStyleIdx="1" presStyleCnt="9"/>
      <dgm:spPr/>
      <dgm:t>
        <a:bodyPr/>
        <a:lstStyle/>
        <a:p>
          <a:pPr rtl="1"/>
          <a:endParaRPr lang="fa-IR"/>
        </a:p>
      </dgm:t>
    </dgm:pt>
    <dgm:pt modelId="{E05C5EFE-F5CD-4371-8FCE-05FAF737B757}" type="pres">
      <dgm:prSet presAssocID="{8AD4301E-09C4-4D72-B05E-BA495B21AD45}" presName="connTx" presStyleLbl="parChTrans1D2" presStyleIdx="1" presStyleCnt="9"/>
      <dgm:spPr/>
      <dgm:t>
        <a:bodyPr/>
        <a:lstStyle/>
        <a:p>
          <a:pPr rtl="1"/>
          <a:endParaRPr lang="fa-IR"/>
        </a:p>
      </dgm:t>
    </dgm:pt>
    <dgm:pt modelId="{16BEC224-A224-4C8F-BAC9-FE4B5BC3B8F3}" type="pres">
      <dgm:prSet presAssocID="{39374FAA-0910-45AF-AF11-08BC6A4A80FA}" presName="root2" presStyleCnt="0"/>
      <dgm:spPr/>
    </dgm:pt>
    <dgm:pt modelId="{06DDD5B1-E799-4F2F-B51F-45C10E3CA2C1}" type="pres">
      <dgm:prSet presAssocID="{39374FAA-0910-45AF-AF11-08BC6A4A80FA}" presName="LevelTwoTextNode" presStyleLbl="node2" presStyleIdx="1" presStyleCnt="9" custScaleX="524876">
        <dgm:presLayoutVars>
          <dgm:chPref val="3"/>
        </dgm:presLayoutVars>
      </dgm:prSet>
      <dgm:spPr/>
      <dgm:t>
        <a:bodyPr/>
        <a:lstStyle/>
        <a:p>
          <a:pPr rtl="1"/>
          <a:endParaRPr lang="fa-IR"/>
        </a:p>
      </dgm:t>
    </dgm:pt>
    <dgm:pt modelId="{D4919B17-7571-4D59-B309-ED63AACA4977}" type="pres">
      <dgm:prSet presAssocID="{39374FAA-0910-45AF-AF11-08BC6A4A80FA}" presName="level3hierChild" presStyleCnt="0"/>
      <dgm:spPr/>
    </dgm:pt>
    <dgm:pt modelId="{BB5C6DF4-1A3B-40AE-BC92-22BA47693CD9}" type="pres">
      <dgm:prSet presAssocID="{729296F1-4E5A-4384-8E03-20B7391A0E63}" presName="conn2-1" presStyleLbl="parChTrans1D2" presStyleIdx="2" presStyleCnt="9"/>
      <dgm:spPr/>
      <dgm:t>
        <a:bodyPr/>
        <a:lstStyle/>
        <a:p>
          <a:pPr rtl="1"/>
          <a:endParaRPr lang="fa-IR"/>
        </a:p>
      </dgm:t>
    </dgm:pt>
    <dgm:pt modelId="{77BEE5C6-406C-4806-A0B2-75355D9B0779}" type="pres">
      <dgm:prSet presAssocID="{729296F1-4E5A-4384-8E03-20B7391A0E63}" presName="connTx" presStyleLbl="parChTrans1D2" presStyleIdx="2" presStyleCnt="9"/>
      <dgm:spPr/>
      <dgm:t>
        <a:bodyPr/>
        <a:lstStyle/>
        <a:p>
          <a:pPr rtl="1"/>
          <a:endParaRPr lang="fa-IR"/>
        </a:p>
      </dgm:t>
    </dgm:pt>
    <dgm:pt modelId="{E8CDEF12-077B-46B7-A727-6E3C97505B75}" type="pres">
      <dgm:prSet presAssocID="{7AF7FE03-FFCC-4204-AAE4-8C514FF56578}" presName="root2" presStyleCnt="0"/>
      <dgm:spPr/>
    </dgm:pt>
    <dgm:pt modelId="{52510C0A-0756-4D14-9167-7FEB46BA7EA2}" type="pres">
      <dgm:prSet presAssocID="{7AF7FE03-FFCC-4204-AAE4-8C514FF56578}" presName="LevelTwoTextNode" presStyleLbl="node2" presStyleIdx="2" presStyleCnt="9" custScaleX="524876">
        <dgm:presLayoutVars>
          <dgm:chPref val="3"/>
        </dgm:presLayoutVars>
      </dgm:prSet>
      <dgm:spPr>
        <a:xfrm>
          <a:off x="1541747" y="718383"/>
          <a:ext cx="4164438" cy="286032"/>
        </a:xfrm>
        <a:prstGeom prst="rect">
          <a:avLst/>
        </a:prstGeom>
      </dgm:spPr>
      <dgm:t>
        <a:bodyPr/>
        <a:lstStyle/>
        <a:p>
          <a:pPr rtl="1"/>
          <a:endParaRPr lang="fa-IR"/>
        </a:p>
      </dgm:t>
    </dgm:pt>
    <dgm:pt modelId="{3BA07B59-B6A7-4CAF-B56F-EE09BA32E4BF}" type="pres">
      <dgm:prSet presAssocID="{7AF7FE03-FFCC-4204-AAE4-8C514FF56578}" presName="level3hierChild" presStyleCnt="0"/>
      <dgm:spPr/>
    </dgm:pt>
    <dgm:pt modelId="{B74CE448-D13E-4986-AEF4-0F1C0E0B5A93}" type="pres">
      <dgm:prSet presAssocID="{00A9E531-0E34-46D2-868D-9037E5D6F1A7}" presName="conn2-1" presStyleLbl="parChTrans1D2" presStyleIdx="3" presStyleCnt="9"/>
      <dgm:spPr/>
      <dgm:t>
        <a:bodyPr/>
        <a:lstStyle/>
        <a:p>
          <a:pPr rtl="1"/>
          <a:endParaRPr lang="fa-IR"/>
        </a:p>
      </dgm:t>
    </dgm:pt>
    <dgm:pt modelId="{7D22774D-FD4F-4525-9F12-1F33510F0488}" type="pres">
      <dgm:prSet presAssocID="{00A9E531-0E34-46D2-868D-9037E5D6F1A7}" presName="connTx" presStyleLbl="parChTrans1D2" presStyleIdx="3" presStyleCnt="9"/>
      <dgm:spPr/>
      <dgm:t>
        <a:bodyPr/>
        <a:lstStyle/>
        <a:p>
          <a:pPr rtl="1"/>
          <a:endParaRPr lang="fa-IR"/>
        </a:p>
      </dgm:t>
    </dgm:pt>
    <dgm:pt modelId="{F05FAEAD-56F1-4D70-A4CC-DE2671176CD5}" type="pres">
      <dgm:prSet presAssocID="{7E6BE55E-20EC-4D89-8E89-3A5273236D4A}" presName="root2" presStyleCnt="0"/>
      <dgm:spPr/>
    </dgm:pt>
    <dgm:pt modelId="{28D48F30-A913-4A07-9BCB-E13B56349029}" type="pres">
      <dgm:prSet presAssocID="{7E6BE55E-20EC-4D89-8E89-3A5273236D4A}" presName="LevelTwoTextNode" presStyleLbl="node2" presStyleIdx="3" presStyleCnt="9" custScaleX="524876">
        <dgm:presLayoutVars>
          <dgm:chPref val="3"/>
        </dgm:presLayoutVars>
      </dgm:prSet>
      <dgm:spPr>
        <a:xfrm>
          <a:off x="1541747" y="1075924"/>
          <a:ext cx="4164438" cy="286032"/>
        </a:xfrm>
        <a:prstGeom prst="rect">
          <a:avLst/>
        </a:prstGeom>
      </dgm:spPr>
      <dgm:t>
        <a:bodyPr/>
        <a:lstStyle/>
        <a:p>
          <a:pPr rtl="1"/>
          <a:endParaRPr lang="fa-IR"/>
        </a:p>
      </dgm:t>
    </dgm:pt>
    <dgm:pt modelId="{FFD4A00F-F37A-4D84-85F4-0EC1584A7014}" type="pres">
      <dgm:prSet presAssocID="{7E6BE55E-20EC-4D89-8E89-3A5273236D4A}" presName="level3hierChild" presStyleCnt="0"/>
      <dgm:spPr/>
    </dgm:pt>
    <dgm:pt modelId="{C6E2EC36-D02F-4A49-9830-36F133938F07}" type="pres">
      <dgm:prSet presAssocID="{61D6E7A9-3B1E-4074-8967-109EA1C650F4}" presName="conn2-1" presStyleLbl="parChTrans1D2" presStyleIdx="4" presStyleCnt="9"/>
      <dgm:spPr/>
      <dgm:t>
        <a:bodyPr/>
        <a:lstStyle/>
        <a:p>
          <a:pPr rtl="1"/>
          <a:endParaRPr lang="fa-IR"/>
        </a:p>
      </dgm:t>
    </dgm:pt>
    <dgm:pt modelId="{1A9EFB3E-240A-47E4-80F8-6E79E56CB4C4}" type="pres">
      <dgm:prSet presAssocID="{61D6E7A9-3B1E-4074-8967-109EA1C650F4}" presName="connTx" presStyleLbl="parChTrans1D2" presStyleIdx="4" presStyleCnt="9"/>
      <dgm:spPr/>
      <dgm:t>
        <a:bodyPr/>
        <a:lstStyle/>
        <a:p>
          <a:pPr rtl="1"/>
          <a:endParaRPr lang="fa-IR"/>
        </a:p>
      </dgm:t>
    </dgm:pt>
    <dgm:pt modelId="{F256280A-0C02-49F6-98C3-C3E940932281}" type="pres">
      <dgm:prSet presAssocID="{A52DC6DC-74EF-4989-9E13-0E125FA10B13}" presName="root2" presStyleCnt="0"/>
      <dgm:spPr/>
    </dgm:pt>
    <dgm:pt modelId="{675D736B-F5AB-4D48-92C4-1BE55B2073A1}" type="pres">
      <dgm:prSet presAssocID="{A52DC6DC-74EF-4989-9E13-0E125FA10B13}" presName="LevelTwoTextNode" presStyleLbl="node2" presStyleIdx="4" presStyleCnt="9" custScaleX="524876">
        <dgm:presLayoutVars>
          <dgm:chPref val="3"/>
        </dgm:presLayoutVars>
      </dgm:prSet>
      <dgm:spPr>
        <a:xfrm>
          <a:off x="1541747" y="1433466"/>
          <a:ext cx="4164438" cy="286032"/>
        </a:xfrm>
        <a:prstGeom prst="rect">
          <a:avLst/>
        </a:prstGeom>
      </dgm:spPr>
      <dgm:t>
        <a:bodyPr/>
        <a:lstStyle/>
        <a:p>
          <a:pPr rtl="1"/>
          <a:endParaRPr lang="fa-IR"/>
        </a:p>
      </dgm:t>
    </dgm:pt>
    <dgm:pt modelId="{125A3816-1F09-4EAB-9586-4D192388C2D2}" type="pres">
      <dgm:prSet presAssocID="{A52DC6DC-74EF-4989-9E13-0E125FA10B13}" presName="level3hierChild" presStyleCnt="0"/>
      <dgm:spPr/>
    </dgm:pt>
    <dgm:pt modelId="{37644BF2-1DB2-4B27-A5B9-17C57E7CDDFC}" type="pres">
      <dgm:prSet presAssocID="{5C397382-11A4-4610-9B46-857820B66181}" presName="conn2-1" presStyleLbl="parChTrans1D2" presStyleIdx="5" presStyleCnt="9"/>
      <dgm:spPr/>
      <dgm:t>
        <a:bodyPr/>
        <a:lstStyle/>
        <a:p>
          <a:pPr rtl="1"/>
          <a:endParaRPr lang="fa-IR"/>
        </a:p>
      </dgm:t>
    </dgm:pt>
    <dgm:pt modelId="{82E74A38-BE1D-439A-8705-A68C4BFA69D4}" type="pres">
      <dgm:prSet presAssocID="{5C397382-11A4-4610-9B46-857820B66181}" presName="connTx" presStyleLbl="parChTrans1D2" presStyleIdx="5" presStyleCnt="9"/>
      <dgm:spPr/>
      <dgm:t>
        <a:bodyPr/>
        <a:lstStyle/>
        <a:p>
          <a:pPr rtl="1"/>
          <a:endParaRPr lang="fa-IR"/>
        </a:p>
      </dgm:t>
    </dgm:pt>
    <dgm:pt modelId="{103AA6B2-2034-41BB-B4C4-46A1A2FAE414}" type="pres">
      <dgm:prSet presAssocID="{1B83CA63-9465-4A66-BE58-D692127E9809}" presName="root2" presStyleCnt="0"/>
      <dgm:spPr/>
    </dgm:pt>
    <dgm:pt modelId="{7272826F-31A9-4E7B-A576-323A32F1C392}" type="pres">
      <dgm:prSet presAssocID="{1B83CA63-9465-4A66-BE58-D692127E9809}" presName="LevelTwoTextNode" presStyleLbl="node2" presStyleIdx="5" presStyleCnt="9" custScaleX="524876">
        <dgm:presLayoutVars>
          <dgm:chPref val="3"/>
        </dgm:presLayoutVars>
      </dgm:prSet>
      <dgm:spPr>
        <a:xfrm>
          <a:off x="1541747" y="1791007"/>
          <a:ext cx="4164438" cy="286032"/>
        </a:xfrm>
        <a:prstGeom prst="rect">
          <a:avLst/>
        </a:prstGeom>
      </dgm:spPr>
      <dgm:t>
        <a:bodyPr/>
        <a:lstStyle/>
        <a:p>
          <a:pPr rtl="1"/>
          <a:endParaRPr lang="fa-IR"/>
        </a:p>
      </dgm:t>
    </dgm:pt>
    <dgm:pt modelId="{749688C1-B152-456B-8C44-BE46184B9B75}" type="pres">
      <dgm:prSet presAssocID="{1B83CA63-9465-4A66-BE58-D692127E9809}" presName="level3hierChild" presStyleCnt="0"/>
      <dgm:spPr/>
    </dgm:pt>
    <dgm:pt modelId="{177722AE-AADD-49C8-95FD-B5335CF5D9ED}" type="pres">
      <dgm:prSet presAssocID="{92AA1E88-D462-4B6A-B3EE-0DDC6B4FF626}" presName="conn2-1" presStyleLbl="parChTrans1D2" presStyleIdx="6" presStyleCnt="9"/>
      <dgm:spPr/>
      <dgm:t>
        <a:bodyPr/>
        <a:lstStyle/>
        <a:p>
          <a:pPr rtl="1"/>
          <a:endParaRPr lang="fa-IR"/>
        </a:p>
      </dgm:t>
    </dgm:pt>
    <dgm:pt modelId="{584A6361-2AE0-4E82-8330-3DBDD11D4CAB}" type="pres">
      <dgm:prSet presAssocID="{92AA1E88-D462-4B6A-B3EE-0DDC6B4FF626}" presName="connTx" presStyleLbl="parChTrans1D2" presStyleIdx="6" presStyleCnt="9"/>
      <dgm:spPr/>
      <dgm:t>
        <a:bodyPr/>
        <a:lstStyle/>
        <a:p>
          <a:pPr rtl="1"/>
          <a:endParaRPr lang="fa-IR"/>
        </a:p>
      </dgm:t>
    </dgm:pt>
    <dgm:pt modelId="{9E762DA4-258F-400F-96FE-0CCA33BEC6A7}" type="pres">
      <dgm:prSet presAssocID="{678A210E-1DA3-4E1A-A5AA-E2E2AE231F9C}" presName="root2" presStyleCnt="0"/>
      <dgm:spPr/>
    </dgm:pt>
    <dgm:pt modelId="{AF4FBD50-F629-49AB-B090-932D61F998DC}" type="pres">
      <dgm:prSet presAssocID="{678A210E-1DA3-4E1A-A5AA-E2E2AE231F9C}" presName="LevelTwoTextNode" presStyleLbl="node2" presStyleIdx="6" presStyleCnt="9" custScaleX="524876">
        <dgm:presLayoutVars>
          <dgm:chPref val="3"/>
        </dgm:presLayoutVars>
      </dgm:prSet>
      <dgm:spPr>
        <a:xfrm>
          <a:off x="1541747" y="2148548"/>
          <a:ext cx="4164438" cy="286032"/>
        </a:xfrm>
        <a:prstGeom prst="rect">
          <a:avLst/>
        </a:prstGeom>
      </dgm:spPr>
      <dgm:t>
        <a:bodyPr/>
        <a:lstStyle/>
        <a:p>
          <a:pPr rtl="1"/>
          <a:endParaRPr lang="fa-IR"/>
        </a:p>
      </dgm:t>
    </dgm:pt>
    <dgm:pt modelId="{82BF8267-4FB6-4ED1-95E9-534E74B23CAF}" type="pres">
      <dgm:prSet presAssocID="{678A210E-1DA3-4E1A-A5AA-E2E2AE231F9C}" presName="level3hierChild" presStyleCnt="0"/>
      <dgm:spPr/>
    </dgm:pt>
    <dgm:pt modelId="{26E9ACD2-9B45-471A-9D45-B41B3FDB3DC0}" type="pres">
      <dgm:prSet presAssocID="{11974FAE-5692-4239-A8C2-78207E66948E}" presName="conn2-1" presStyleLbl="parChTrans1D2" presStyleIdx="7" presStyleCnt="9"/>
      <dgm:spPr/>
      <dgm:t>
        <a:bodyPr/>
        <a:lstStyle/>
        <a:p>
          <a:pPr rtl="1"/>
          <a:endParaRPr lang="fa-IR"/>
        </a:p>
      </dgm:t>
    </dgm:pt>
    <dgm:pt modelId="{30E32B4D-A889-4F26-9C3E-B8422AABD860}" type="pres">
      <dgm:prSet presAssocID="{11974FAE-5692-4239-A8C2-78207E66948E}" presName="connTx" presStyleLbl="parChTrans1D2" presStyleIdx="7" presStyleCnt="9"/>
      <dgm:spPr/>
      <dgm:t>
        <a:bodyPr/>
        <a:lstStyle/>
        <a:p>
          <a:pPr rtl="1"/>
          <a:endParaRPr lang="fa-IR"/>
        </a:p>
      </dgm:t>
    </dgm:pt>
    <dgm:pt modelId="{4F90FE91-5393-4980-9BCD-EA417A9A15E6}" type="pres">
      <dgm:prSet presAssocID="{49E33661-DE7C-4AAF-8C7F-514F4894270E}" presName="root2" presStyleCnt="0"/>
      <dgm:spPr/>
    </dgm:pt>
    <dgm:pt modelId="{D4032ACF-1FCF-4ECB-896C-850872B0CF3E}" type="pres">
      <dgm:prSet presAssocID="{49E33661-DE7C-4AAF-8C7F-514F4894270E}" presName="LevelTwoTextNode" presStyleLbl="node2" presStyleIdx="7" presStyleCnt="9" custScaleX="524876">
        <dgm:presLayoutVars>
          <dgm:chPref val="3"/>
        </dgm:presLayoutVars>
      </dgm:prSet>
      <dgm:spPr>
        <a:xfrm>
          <a:off x="1541747" y="2506089"/>
          <a:ext cx="4164438" cy="286032"/>
        </a:xfrm>
        <a:prstGeom prst="rect">
          <a:avLst/>
        </a:prstGeom>
      </dgm:spPr>
      <dgm:t>
        <a:bodyPr/>
        <a:lstStyle/>
        <a:p>
          <a:pPr rtl="1"/>
          <a:endParaRPr lang="fa-IR"/>
        </a:p>
      </dgm:t>
    </dgm:pt>
    <dgm:pt modelId="{95F9A484-E839-409D-8C4B-8D323D54DD78}" type="pres">
      <dgm:prSet presAssocID="{49E33661-DE7C-4AAF-8C7F-514F4894270E}" presName="level3hierChild" presStyleCnt="0"/>
      <dgm:spPr/>
    </dgm:pt>
    <dgm:pt modelId="{F83025EB-010A-4FE5-81ED-21E40156C046}" type="pres">
      <dgm:prSet presAssocID="{75E82DCB-7157-4617-B8A2-A1D4C353D1D2}" presName="conn2-1" presStyleLbl="parChTrans1D2" presStyleIdx="8" presStyleCnt="9"/>
      <dgm:spPr/>
      <dgm:t>
        <a:bodyPr/>
        <a:lstStyle/>
        <a:p>
          <a:pPr rtl="1"/>
          <a:endParaRPr lang="fa-IR"/>
        </a:p>
      </dgm:t>
    </dgm:pt>
    <dgm:pt modelId="{AE3AAEB2-216E-419F-88F7-502122A3ED70}" type="pres">
      <dgm:prSet presAssocID="{75E82DCB-7157-4617-B8A2-A1D4C353D1D2}" presName="connTx" presStyleLbl="parChTrans1D2" presStyleIdx="8" presStyleCnt="9"/>
      <dgm:spPr/>
      <dgm:t>
        <a:bodyPr/>
        <a:lstStyle/>
        <a:p>
          <a:pPr rtl="1"/>
          <a:endParaRPr lang="fa-IR"/>
        </a:p>
      </dgm:t>
    </dgm:pt>
    <dgm:pt modelId="{13D42A06-B8B6-4CEF-8E4B-96A6F6FEFB1F}" type="pres">
      <dgm:prSet presAssocID="{681AD970-C8E6-4321-9C2F-2D3B7A09F111}" presName="root2" presStyleCnt="0"/>
      <dgm:spPr/>
    </dgm:pt>
    <dgm:pt modelId="{FFB71D57-F677-4281-8E6D-2174B78BC083}" type="pres">
      <dgm:prSet presAssocID="{681AD970-C8E6-4321-9C2F-2D3B7A09F111}" presName="LevelTwoTextNode" presStyleLbl="node2" presStyleIdx="8" presStyleCnt="9" custScaleX="524876">
        <dgm:presLayoutVars>
          <dgm:chPref val="3"/>
        </dgm:presLayoutVars>
      </dgm:prSet>
      <dgm:spPr>
        <a:prstGeom prst="rect">
          <a:avLst/>
        </a:prstGeom>
      </dgm:spPr>
      <dgm:t>
        <a:bodyPr/>
        <a:lstStyle/>
        <a:p>
          <a:pPr rtl="1"/>
          <a:endParaRPr lang="fa-IR"/>
        </a:p>
      </dgm:t>
    </dgm:pt>
    <dgm:pt modelId="{CD0DFCE8-A36F-40C6-8EAF-B31F4A1730B6}" type="pres">
      <dgm:prSet presAssocID="{681AD970-C8E6-4321-9C2F-2D3B7A09F111}" presName="level3hierChild" presStyleCnt="0"/>
      <dgm:spPr/>
    </dgm:pt>
  </dgm:ptLst>
  <dgm:cxnLst>
    <dgm:cxn modelId="{0EBC082E-DF1F-42CE-AAFC-0BAB58427347}" srcId="{E3A5E17F-4310-456B-B6A7-67DA571FB5A2}" destId="{09101987-3427-49D9-B7FF-F30574CC844E}" srcOrd="0" destOrd="0" parTransId="{1963C27F-EBCA-4DF0-A4A6-5E743874AC0C}" sibTransId="{6E38E1EF-3A75-482F-AAB8-4E1E323EB22B}"/>
    <dgm:cxn modelId="{67E3EE8D-3000-40DD-BF20-518702FBB85D}" type="presOf" srcId="{61D6E7A9-3B1E-4074-8967-109EA1C650F4}" destId="{1A9EFB3E-240A-47E4-80F8-6E79E56CB4C4}" srcOrd="1" destOrd="0" presId="urn:microsoft.com/office/officeart/2008/layout/HorizontalMultiLevelHierarchy"/>
    <dgm:cxn modelId="{93723D00-2008-413A-B22D-F8180A47AEC6}" type="presOf" srcId="{729296F1-4E5A-4384-8E03-20B7391A0E63}" destId="{77BEE5C6-406C-4806-A0B2-75355D9B0779}" srcOrd="1" destOrd="0" presId="urn:microsoft.com/office/officeart/2008/layout/HorizontalMultiLevelHierarchy"/>
    <dgm:cxn modelId="{93978D7A-7004-41EE-BB4B-DFABC4C7A089}" type="presOf" srcId="{75E82DCB-7157-4617-B8A2-A1D4C353D1D2}" destId="{F83025EB-010A-4FE5-81ED-21E40156C046}" srcOrd="0" destOrd="0" presId="urn:microsoft.com/office/officeart/2008/layout/HorizontalMultiLevelHierarchy"/>
    <dgm:cxn modelId="{A8C23D11-7EAC-462B-A841-3691F326AAF7}" type="presOf" srcId="{39374FAA-0910-45AF-AF11-08BC6A4A80FA}" destId="{06DDD5B1-E799-4F2F-B51F-45C10E3CA2C1}" srcOrd="0" destOrd="0" presId="urn:microsoft.com/office/officeart/2008/layout/HorizontalMultiLevelHierarchy"/>
    <dgm:cxn modelId="{7A58ADD7-1C8E-4FE5-A087-A79CB0BE1A66}" srcId="{E3A5E17F-4310-456B-B6A7-67DA571FB5A2}" destId="{1B83CA63-9465-4A66-BE58-D692127E9809}" srcOrd="5" destOrd="0" parTransId="{5C397382-11A4-4610-9B46-857820B66181}" sibTransId="{DE8269A5-CD9C-4AEA-8D33-9068CF4A2F04}"/>
    <dgm:cxn modelId="{3E2801F4-775E-4E88-9915-F7EB17FCB71A}" type="presOf" srcId="{A52DC6DC-74EF-4989-9E13-0E125FA10B13}" destId="{675D736B-F5AB-4D48-92C4-1BE55B2073A1}" srcOrd="0" destOrd="0" presId="urn:microsoft.com/office/officeart/2008/layout/HorizontalMultiLevelHierarchy"/>
    <dgm:cxn modelId="{4D408CF6-229E-42A5-9223-1CCF4496378D}" type="presOf" srcId="{1963C27F-EBCA-4DF0-A4A6-5E743874AC0C}" destId="{3D6ACAB6-66B4-4B80-847C-4AE046AF0172}" srcOrd="1" destOrd="0" presId="urn:microsoft.com/office/officeart/2008/layout/HorizontalMultiLevelHierarchy"/>
    <dgm:cxn modelId="{4BF2A471-DE10-402F-96D2-5684734DABA3}" type="presOf" srcId="{7AF7FE03-FFCC-4204-AAE4-8C514FF56578}" destId="{52510C0A-0756-4D14-9167-7FEB46BA7EA2}" srcOrd="0" destOrd="0" presId="urn:microsoft.com/office/officeart/2008/layout/HorizontalMultiLevelHierarchy"/>
    <dgm:cxn modelId="{9B43284E-D591-4800-A231-5476FD10B0E2}" type="presOf" srcId="{00A9E531-0E34-46D2-868D-9037E5D6F1A7}" destId="{7D22774D-FD4F-4525-9F12-1F33510F0488}" srcOrd="1" destOrd="0" presId="urn:microsoft.com/office/officeart/2008/layout/HorizontalMultiLevelHierarchy"/>
    <dgm:cxn modelId="{91EF63AA-40F8-472D-815A-7FB7E026353B}" type="presOf" srcId="{1904E75C-C158-41DC-867E-84C3C040EF3C}" destId="{BA21CBC3-701E-4D5D-B181-E7A73963542F}" srcOrd="0" destOrd="0" presId="urn:microsoft.com/office/officeart/2008/layout/HorizontalMultiLevelHierarchy"/>
    <dgm:cxn modelId="{91990686-809F-4E64-AE3A-204B973FE562}" type="presOf" srcId="{1B83CA63-9465-4A66-BE58-D692127E9809}" destId="{7272826F-31A9-4E7B-A576-323A32F1C392}" srcOrd="0" destOrd="0" presId="urn:microsoft.com/office/officeart/2008/layout/HorizontalMultiLevelHierarchy"/>
    <dgm:cxn modelId="{553CED62-DE1F-439D-885D-CD2023F340B6}" type="presOf" srcId="{5C397382-11A4-4610-9B46-857820B66181}" destId="{37644BF2-1DB2-4B27-A5B9-17C57E7CDDFC}" srcOrd="0" destOrd="0" presId="urn:microsoft.com/office/officeart/2008/layout/HorizontalMultiLevelHierarchy"/>
    <dgm:cxn modelId="{BE974ECD-DCC1-4540-8B15-2B862A350511}" type="presOf" srcId="{11974FAE-5692-4239-A8C2-78207E66948E}" destId="{30E32B4D-A889-4F26-9C3E-B8422AABD860}" srcOrd="1" destOrd="0" presId="urn:microsoft.com/office/officeart/2008/layout/HorizontalMultiLevelHierarchy"/>
    <dgm:cxn modelId="{0EB5E2C0-091D-4359-A3D9-68526A2C1AF8}" srcId="{E3A5E17F-4310-456B-B6A7-67DA571FB5A2}" destId="{A52DC6DC-74EF-4989-9E13-0E125FA10B13}" srcOrd="4" destOrd="0" parTransId="{61D6E7A9-3B1E-4074-8967-109EA1C650F4}" sibTransId="{04C7AD9E-8C0E-48AF-8715-DAFAD098FF98}"/>
    <dgm:cxn modelId="{BD902A80-EFF3-4061-A97C-585FBC13103A}" type="presOf" srcId="{681AD970-C8E6-4321-9C2F-2D3B7A09F111}" destId="{FFB71D57-F677-4281-8E6D-2174B78BC083}" srcOrd="0" destOrd="0" presId="urn:microsoft.com/office/officeart/2008/layout/HorizontalMultiLevelHierarchy"/>
    <dgm:cxn modelId="{4FD8EB48-488E-4244-A073-60B66639ED01}" srcId="{E3A5E17F-4310-456B-B6A7-67DA571FB5A2}" destId="{678A210E-1DA3-4E1A-A5AA-E2E2AE231F9C}" srcOrd="6" destOrd="0" parTransId="{92AA1E88-D462-4B6A-B3EE-0DDC6B4FF626}" sibTransId="{2581FDD2-8370-44E7-A1B7-C38B05388424}"/>
    <dgm:cxn modelId="{733947D1-A4D8-47B7-B8AC-038F0D4AE6FD}" type="presOf" srcId="{75E82DCB-7157-4617-B8A2-A1D4C353D1D2}" destId="{AE3AAEB2-216E-419F-88F7-502122A3ED70}" srcOrd="1" destOrd="0" presId="urn:microsoft.com/office/officeart/2008/layout/HorizontalMultiLevelHierarchy"/>
    <dgm:cxn modelId="{C9E08941-DBDB-45EF-A5AB-C5DDBFB95511}" srcId="{E3A5E17F-4310-456B-B6A7-67DA571FB5A2}" destId="{49E33661-DE7C-4AAF-8C7F-514F4894270E}" srcOrd="7" destOrd="0" parTransId="{11974FAE-5692-4239-A8C2-78207E66948E}" sibTransId="{1294BCD0-6103-4559-89F8-209B9A9D3BA0}"/>
    <dgm:cxn modelId="{CB769BF6-2F3D-43CD-B8C2-E2843EA1161F}" srcId="{E3A5E17F-4310-456B-B6A7-67DA571FB5A2}" destId="{39374FAA-0910-45AF-AF11-08BC6A4A80FA}" srcOrd="1" destOrd="0" parTransId="{8AD4301E-09C4-4D72-B05E-BA495B21AD45}" sibTransId="{C921D875-3E94-484E-A847-D4924B70B32F}"/>
    <dgm:cxn modelId="{66766124-8A36-4AF8-9C1F-4A83D014590D}" srcId="{E3A5E17F-4310-456B-B6A7-67DA571FB5A2}" destId="{7E6BE55E-20EC-4D89-8E89-3A5273236D4A}" srcOrd="3" destOrd="0" parTransId="{00A9E531-0E34-46D2-868D-9037E5D6F1A7}" sibTransId="{29FFD0D7-C2CA-4131-832D-1807CA5E5FE0}"/>
    <dgm:cxn modelId="{50141866-D468-400E-847D-8C12422ADF02}" type="presOf" srcId="{E3A5E17F-4310-456B-B6A7-67DA571FB5A2}" destId="{2888F628-C771-46E4-BE24-8F2AC6AE4EB1}" srcOrd="0" destOrd="0" presId="urn:microsoft.com/office/officeart/2008/layout/HorizontalMultiLevelHierarchy"/>
    <dgm:cxn modelId="{A7742527-9266-447B-82F7-BA8A95C27AB5}" type="presOf" srcId="{678A210E-1DA3-4E1A-A5AA-E2E2AE231F9C}" destId="{AF4FBD50-F629-49AB-B090-932D61F998DC}" srcOrd="0" destOrd="0" presId="urn:microsoft.com/office/officeart/2008/layout/HorizontalMultiLevelHierarchy"/>
    <dgm:cxn modelId="{96D64756-FC39-468F-B7C1-D0A6D64BE170}" type="presOf" srcId="{61D6E7A9-3B1E-4074-8967-109EA1C650F4}" destId="{C6E2EC36-D02F-4A49-9830-36F133938F07}" srcOrd="0" destOrd="0" presId="urn:microsoft.com/office/officeart/2008/layout/HorizontalMultiLevelHierarchy"/>
    <dgm:cxn modelId="{17509A0E-4243-467F-A324-92BE6C8F014D}" type="presOf" srcId="{00A9E531-0E34-46D2-868D-9037E5D6F1A7}" destId="{B74CE448-D13E-4986-AEF4-0F1C0E0B5A93}" srcOrd="0" destOrd="0" presId="urn:microsoft.com/office/officeart/2008/layout/HorizontalMultiLevelHierarchy"/>
    <dgm:cxn modelId="{273A58D3-68C8-4C6B-822F-148BCAAFE327}" srcId="{E3A5E17F-4310-456B-B6A7-67DA571FB5A2}" destId="{7AF7FE03-FFCC-4204-AAE4-8C514FF56578}" srcOrd="2" destOrd="0" parTransId="{729296F1-4E5A-4384-8E03-20B7391A0E63}" sibTransId="{45DD268B-9CEF-4EAA-876C-F2810141583A}"/>
    <dgm:cxn modelId="{AF9017B7-B75B-497D-A554-626D374CA134}" type="presOf" srcId="{7E6BE55E-20EC-4D89-8E89-3A5273236D4A}" destId="{28D48F30-A913-4A07-9BCB-E13B56349029}" srcOrd="0" destOrd="0" presId="urn:microsoft.com/office/officeart/2008/layout/HorizontalMultiLevelHierarchy"/>
    <dgm:cxn modelId="{6B2115E6-C466-49B9-A56D-A3982CCD7F06}" type="presOf" srcId="{92AA1E88-D462-4B6A-B3EE-0DDC6B4FF626}" destId="{584A6361-2AE0-4E82-8330-3DBDD11D4CAB}" srcOrd="1" destOrd="0" presId="urn:microsoft.com/office/officeart/2008/layout/HorizontalMultiLevelHierarchy"/>
    <dgm:cxn modelId="{11F4AF06-199D-402C-9860-70BD08C29AFF}" srcId="{1904E75C-C158-41DC-867E-84C3C040EF3C}" destId="{E3A5E17F-4310-456B-B6A7-67DA571FB5A2}" srcOrd="0" destOrd="0" parTransId="{12DE9009-65C8-45DC-9BDF-CBEA65860543}" sibTransId="{FCEEE1E4-30F4-4528-B6EE-FCA1EA8DA176}"/>
    <dgm:cxn modelId="{F329D0EE-40E9-4D8B-8207-8D04AC67565B}" type="presOf" srcId="{49E33661-DE7C-4AAF-8C7F-514F4894270E}" destId="{D4032ACF-1FCF-4ECB-896C-850872B0CF3E}" srcOrd="0" destOrd="0" presId="urn:microsoft.com/office/officeart/2008/layout/HorizontalMultiLevelHierarchy"/>
    <dgm:cxn modelId="{CAFBE683-7425-482C-B33B-63F02E048C6B}" type="presOf" srcId="{8AD4301E-09C4-4D72-B05E-BA495B21AD45}" destId="{2A1C9AFF-63D6-4A37-828B-03924BC2D8AA}" srcOrd="0" destOrd="0" presId="urn:microsoft.com/office/officeart/2008/layout/HorizontalMultiLevelHierarchy"/>
    <dgm:cxn modelId="{6662E804-1485-4989-AD62-B35F1D879145}" type="presOf" srcId="{8AD4301E-09C4-4D72-B05E-BA495B21AD45}" destId="{E05C5EFE-F5CD-4371-8FCE-05FAF737B757}" srcOrd="1" destOrd="0" presId="urn:microsoft.com/office/officeart/2008/layout/HorizontalMultiLevelHierarchy"/>
    <dgm:cxn modelId="{559899D3-4E3E-49FC-B7B5-2BF3A5A1932E}" type="presOf" srcId="{11974FAE-5692-4239-A8C2-78207E66948E}" destId="{26E9ACD2-9B45-471A-9D45-B41B3FDB3DC0}" srcOrd="0" destOrd="0" presId="urn:microsoft.com/office/officeart/2008/layout/HorizontalMultiLevelHierarchy"/>
    <dgm:cxn modelId="{6B6003EB-805B-4CE0-920A-28E71678A1F4}" type="presOf" srcId="{5C397382-11A4-4610-9B46-857820B66181}" destId="{82E74A38-BE1D-439A-8705-A68C4BFA69D4}" srcOrd="1" destOrd="0" presId="urn:microsoft.com/office/officeart/2008/layout/HorizontalMultiLevelHierarchy"/>
    <dgm:cxn modelId="{79A3710F-256D-40E3-92B1-4037C8FB1A19}" type="presOf" srcId="{1963C27F-EBCA-4DF0-A4A6-5E743874AC0C}" destId="{E1EE4680-F24D-42B4-A4F3-41B2849D3AEC}" srcOrd="0" destOrd="0" presId="urn:microsoft.com/office/officeart/2008/layout/HorizontalMultiLevelHierarchy"/>
    <dgm:cxn modelId="{D68EEEE0-FF62-475E-A151-57ACA8BB6E3B}" type="presOf" srcId="{09101987-3427-49D9-B7FF-F30574CC844E}" destId="{FA0AA218-C8F8-45C9-9C66-9B5F91F2BB11}" srcOrd="0" destOrd="0" presId="urn:microsoft.com/office/officeart/2008/layout/HorizontalMultiLevelHierarchy"/>
    <dgm:cxn modelId="{950DD260-41DC-4EA1-A938-F1A5BA2981F5}" srcId="{E3A5E17F-4310-456B-B6A7-67DA571FB5A2}" destId="{681AD970-C8E6-4321-9C2F-2D3B7A09F111}" srcOrd="8" destOrd="0" parTransId="{75E82DCB-7157-4617-B8A2-A1D4C353D1D2}" sibTransId="{C6691DCD-9B09-419A-840D-864C4E9BA09B}"/>
    <dgm:cxn modelId="{9E59F802-005C-44B4-B258-81F527416CD2}" type="presOf" srcId="{92AA1E88-D462-4B6A-B3EE-0DDC6B4FF626}" destId="{177722AE-AADD-49C8-95FD-B5335CF5D9ED}" srcOrd="0" destOrd="0" presId="urn:microsoft.com/office/officeart/2008/layout/HorizontalMultiLevelHierarchy"/>
    <dgm:cxn modelId="{3A58E9D0-D47B-4436-8444-BBB1B06B38B5}" type="presOf" srcId="{729296F1-4E5A-4384-8E03-20B7391A0E63}" destId="{BB5C6DF4-1A3B-40AE-BC92-22BA47693CD9}" srcOrd="0" destOrd="0" presId="urn:microsoft.com/office/officeart/2008/layout/HorizontalMultiLevelHierarchy"/>
    <dgm:cxn modelId="{9A1351B8-07F8-4EF7-AC9B-A22266D3FC8E}" type="presParOf" srcId="{BA21CBC3-701E-4D5D-B181-E7A73963542F}" destId="{31CCF703-A372-419E-9927-C27BC9CAE8F8}" srcOrd="0" destOrd="0" presId="urn:microsoft.com/office/officeart/2008/layout/HorizontalMultiLevelHierarchy"/>
    <dgm:cxn modelId="{D366056E-B590-4B86-9E71-27C3D76FD9E4}" type="presParOf" srcId="{31CCF703-A372-419E-9927-C27BC9CAE8F8}" destId="{2888F628-C771-46E4-BE24-8F2AC6AE4EB1}" srcOrd="0" destOrd="0" presId="urn:microsoft.com/office/officeart/2008/layout/HorizontalMultiLevelHierarchy"/>
    <dgm:cxn modelId="{2C20BB4B-0AF3-4BFA-8B1B-780238E8A4BD}" type="presParOf" srcId="{31CCF703-A372-419E-9927-C27BC9CAE8F8}" destId="{F38044CE-5F18-41CD-9DA0-EE5DFCF542EF}" srcOrd="1" destOrd="0" presId="urn:microsoft.com/office/officeart/2008/layout/HorizontalMultiLevelHierarchy"/>
    <dgm:cxn modelId="{9F94A38B-FD4B-4F39-8222-4F0F2043533A}" type="presParOf" srcId="{F38044CE-5F18-41CD-9DA0-EE5DFCF542EF}" destId="{E1EE4680-F24D-42B4-A4F3-41B2849D3AEC}" srcOrd="0" destOrd="0" presId="urn:microsoft.com/office/officeart/2008/layout/HorizontalMultiLevelHierarchy"/>
    <dgm:cxn modelId="{4031D59A-EE24-48DB-A4CD-846748DC00E9}" type="presParOf" srcId="{E1EE4680-F24D-42B4-A4F3-41B2849D3AEC}" destId="{3D6ACAB6-66B4-4B80-847C-4AE046AF0172}" srcOrd="0" destOrd="0" presId="urn:microsoft.com/office/officeart/2008/layout/HorizontalMultiLevelHierarchy"/>
    <dgm:cxn modelId="{E1C5FB58-0932-4340-9C17-8D4F0AE25E4C}" type="presParOf" srcId="{F38044CE-5F18-41CD-9DA0-EE5DFCF542EF}" destId="{3E2A5686-0F2B-4B88-8160-2B6E1F93C2AF}" srcOrd="1" destOrd="0" presId="urn:microsoft.com/office/officeart/2008/layout/HorizontalMultiLevelHierarchy"/>
    <dgm:cxn modelId="{3DBB9144-609C-4DDE-9E9F-04CFAF22EEE5}" type="presParOf" srcId="{3E2A5686-0F2B-4B88-8160-2B6E1F93C2AF}" destId="{FA0AA218-C8F8-45C9-9C66-9B5F91F2BB11}" srcOrd="0" destOrd="0" presId="urn:microsoft.com/office/officeart/2008/layout/HorizontalMultiLevelHierarchy"/>
    <dgm:cxn modelId="{D2231E38-3BEC-4112-8833-7AC4B28E6022}" type="presParOf" srcId="{3E2A5686-0F2B-4B88-8160-2B6E1F93C2AF}" destId="{37EDA81C-E78A-41EC-A229-98010FD8AF22}" srcOrd="1" destOrd="0" presId="urn:microsoft.com/office/officeart/2008/layout/HorizontalMultiLevelHierarchy"/>
    <dgm:cxn modelId="{C2A5AEFA-5779-49B3-9E43-57D983710B9C}" type="presParOf" srcId="{F38044CE-5F18-41CD-9DA0-EE5DFCF542EF}" destId="{2A1C9AFF-63D6-4A37-828B-03924BC2D8AA}" srcOrd="2" destOrd="0" presId="urn:microsoft.com/office/officeart/2008/layout/HorizontalMultiLevelHierarchy"/>
    <dgm:cxn modelId="{3B621572-38B8-4B96-9806-67419A2209BD}" type="presParOf" srcId="{2A1C9AFF-63D6-4A37-828B-03924BC2D8AA}" destId="{E05C5EFE-F5CD-4371-8FCE-05FAF737B757}" srcOrd="0" destOrd="0" presId="urn:microsoft.com/office/officeart/2008/layout/HorizontalMultiLevelHierarchy"/>
    <dgm:cxn modelId="{96D13A9C-E342-4332-B78F-25C3BA9A7116}" type="presParOf" srcId="{F38044CE-5F18-41CD-9DA0-EE5DFCF542EF}" destId="{16BEC224-A224-4C8F-BAC9-FE4B5BC3B8F3}" srcOrd="3" destOrd="0" presId="urn:microsoft.com/office/officeart/2008/layout/HorizontalMultiLevelHierarchy"/>
    <dgm:cxn modelId="{74351182-3BBE-42F2-B52A-1B213054B205}" type="presParOf" srcId="{16BEC224-A224-4C8F-BAC9-FE4B5BC3B8F3}" destId="{06DDD5B1-E799-4F2F-B51F-45C10E3CA2C1}" srcOrd="0" destOrd="0" presId="urn:microsoft.com/office/officeart/2008/layout/HorizontalMultiLevelHierarchy"/>
    <dgm:cxn modelId="{3E331BC9-42AB-4B02-AB8E-060FC33FFE09}" type="presParOf" srcId="{16BEC224-A224-4C8F-BAC9-FE4B5BC3B8F3}" destId="{D4919B17-7571-4D59-B309-ED63AACA4977}" srcOrd="1" destOrd="0" presId="urn:microsoft.com/office/officeart/2008/layout/HorizontalMultiLevelHierarchy"/>
    <dgm:cxn modelId="{3978BD45-54F3-4D00-8762-E5BF54536184}" type="presParOf" srcId="{F38044CE-5F18-41CD-9DA0-EE5DFCF542EF}" destId="{BB5C6DF4-1A3B-40AE-BC92-22BA47693CD9}" srcOrd="4" destOrd="0" presId="urn:microsoft.com/office/officeart/2008/layout/HorizontalMultiLevelHierarchy"/>
    <dgm:cxn modelId="{32A6944E-56E2-4F79-A00A-A9C3B9EEACFF}" type="presParOf" srcId="{BB5C6DF4-1A3B-40AE-BC92-22BA47693CD9}" destId="{77BEE5C6-406C-4806-A0B2-75355D9B0779}" srcOrd="0" destOrd="0" presId="urn:microsoft.com/office/officeart/2008/layout/HorizontalMultiLevelHierarchy"/>
    <dgm:cxn modelId="{F23803F4-961A-4E0E-B7FF-B9E4E7EDA9EA}" type="presParOf" srcId="{F38044CE-5F18-41CD-9DA0-EE5DFCF542EF}" destId="{E8CDEF12-077B-46B7-A727-6E3C97505B75}" srcOrd="5" destOrd="0" presId="urn:microsoft.com/office/officeart/2008/layout/HorizontalMultiLevelHierarchy"/>
    <dgm:cxn modelId="{B9BAA91E-D604-4347-ACEB-952A41910EED}" type="presParOf" srcId="{E8CDEF12-077B-46B7-A727-6E3C97505B75}" destId="{52510C0A-0756-4D14-9167-7FEB46BA7EA2}" srcOrd="0" destOrd="0" presId="urn:microsoft.com/office/officeart/2008/layout/HorizontalMultiLevelHierarchy"/>
    <dgm:cxn modelId="{54E13950-4F79-4884-B6F9-63A2E5CC4734}" type="presParOf" srcId="{E8CDEF12-077B-46B7-A727-6E3C97505B75}" destId="{3BA07B59-B6A7-4CAF-B56F-EE09BA32E4BF}" srcOrd="1" destOrd="0" presId="urn:microsoft.com/office/officeart/2008/layout/HorizontalMultiLevelHierarchy"/>
    <dgm:cxn modelId="{EF8A4BD0-39F4-4E15-9598-C21E48B50A15}" type="presParOf" srcId="{F38044CE-5F18-41CD-9DA0-EE5DFCF542EF}" destId="{B74CE448-D13E-4986-AEF4-0F1C0E0B5A93}" srcOrd="6" destOrd="0" presId="urn:microsoft.com/office/officeart/2008/layout/HorizontalMultiLevelHierarchy"/>
    <dgm:cxn modelId="{0FB643AD-5277-4D3F-AA9E-45BC30BE271D}" type="presParOf" srcId="{B74CE448-D13E-4986-AEF4-0F1C0E0B5A93}" destId="{7D22774D-FD4F-4525-9F12-1F33510F0488}" srcOrd="0" destOrd="0" presId="urn:microsoft.com/office/officeart/2008/layout/HorizontalMultiLevelHierarchy"/>
    <dgm:cxn modelId="{15B18C5A-4CAB-4892-9985-A498CB6F38B2}" type="presParOf" srcId="{F38044CE-5F18-41CD-9DA0-EE5DFCF542EF}" destId="{F05FAEAD-56F1-4D70-A4CC-DE2671176CD5}" srcOrd="7" destOrd="0" presId="urn:microsoft.com/office/officeart/2008/layout/HorizontalMultiLevelHierarchy"/>
    <dgm:cxn modelId="{6375C685-2873-4FC5-8E5D-50516AE0FE11}" type="presParOf" srcId="{F05FAEAD-56F1-4D70-A4CC-DE2671176CD5}" destId="{28D48F30-A913-4A07-9BCB-E13B56349029}" srcOrd="0" destOrd="0" presId="urn:microsoft.com/office/officeart/2008/layout/HorizontalMultiLevelHierarchy"/>
    <dgm:cxn modelId="{4C16D1D9-9B73-47CF-86E5-D1AB01891F81}" type="presParOf" srcId="{F05FAEAD-56F1-4D70-A4CC-DE2671176CD5}" destId="{FFD4A00F-F37A-4D84-85F4-0EC1584A7014}" srcOrd="1" destOrd="0" presId="urn:microsoft.com/office/officeart/2008/layout/HorizontalMultiLevelHierarchy"/>
    <dgm:cxn modelId="{48B188AA-3A15-4224-8B40-A515D5E6FC5D}" type="presParOf" srcId="{F38044CE-5F18-41CD-9DA0-EE5DFCF542EF}" destId="{C6E2EC36-D02F-4A49-9830-36F133938F07}" srcOrd="8" destOrd="0" presId="urn:microsoft.com/office/officeart/2008/layout/HorizontalMultiLevelHierarchy"/>
    <dgm:cxn modelId="{F6E52384-81C3-43A2-941C-A682F5C0A3B1}" type="presParOf" srcId="{C6E2EC36-D02F-4A49-9830-36F133938F07}" destId="{1A9EFB3E-240A-47E4-80F8-6E79E56CB4C4}" srcOrd="0" destOrd="0" presId="urn:microsoft.com/office/officeart/2008/layout/HorizontalMultiLevelHierarchy"/>
    <dgm:cxn modelId="{FC73F3D5-35B5-4F6A-8FB0-AB5ED9C12259}" type="presParOf" srcId="{F38044CE-5F18-41CD-9DA0-EE5DFCF542EF}" destId="{F256280A-0C02-49F6-98C3-C3E940932281}" srcOrd="9" destOrd="0" presId="urn:microsoft.com/office/officeart/2008/layout/HorizontalMultiLevelHierarchy"/>
    <dgm:cxn modelId="{95E94E4C-1659-444B-872F-ACA7D9E27245}" type="presParOf" srcId="{F256280A-0C02-49F6-98C3-C3E940932281}" destId="{675D736B-F5AB-4D48-92C4-1BE55B2073A1}" srcOrd="0" destOrd="0" presId="urn:microsoft.com/office/officeart/2008/layout/HorizontalMultiLevelHierarchy"/>
    <dgm:cxn modelId="{6194A01C-B605-415F-817D-233579A0B6AD}" type="presParOf" srcId="{F256280A-0C02-49F6-98C3-C3E940932281}" destId="{125A3816-1F09-4EAB-9586-4D192388C2D2}" srcOrd="1" destOrd="0" presId="urn:microsoft.com/office/officeart/2008/layout/HorizontalMultiLevelHierarchy"/>
    <dgm:cxn modelId="{40E63BFE-D3EB-494B-A11D-1CF09A30B8D1}" type="presParOf" srcId="{F38044CE-5F18-41CD-9DA0-EE5DFCF542EF}" destId="{37644BF2-1DB2-4B27-A5B9-17C57E7CDDFC}" srcOrd="10" destOrd="0" presId="urn:microsoft.com/office/officeart/2008/layout/HorizontalMultiLevelHierarchy"/>
    <dgm:cxn modelId="{4E14D0FC-3C69-4738-8091-C0695F335BF2}" type="presParOf" srcId="{37644BF2-1DB2-4B27-A5B9-17C57E7CDDFC}" destId="{82E74A38-BE1D-439A-8705-A68C4BFA69D4}" srcOrd="0" destOrd="0" presId="urn:microsoft.com/office/officeart/2008/layout/HorizontalMultiLevelHierarchy"/>
    <dgm:cxn modelId="{BD57D660-C48E-4147-879E-C9F47987494F}" type="presParOf" srcId="{F38044CE-5F18-41CD-9DA0-EE5DFCF542EF}" destId="{103AA6B2-2034-41BB-B4C4-46A1A2FAE414}" srcOrd="11" destOrd="0" presId="urn:microsoft.com/office/officeart/2008/layout/HorizontalMultiLevelHierarchy"/>
    <dgm:cxn modelId="{6BA2D37E-370E-4573-A95D-CCBFF82DFB0A}" type="presParOf" srcId="{103AA6B2-2034-41BB-B4C4-46A1A2FAE414}" destId="{7272826F-31A9-4E7B-A576-323A32F1C392}" srcOrd="0" destOrd="0" presId="urn:microsoft.com/office/officeart/2008/layout/HorizontalMultiLevelHierarchy"/>
    <dgm:cxn modelId="{C5D72DEE-9AF1-43CF-88B7-CE880D2183E3}" type="presParOf" srcId="{103AA6B2-2034-41BB-B4C4-46A1A2FAE414}" destId="{749688C1-B152-456B-8C44-BE46184B9B75}" srcOrd="1" destOrd="0" presId="urn:microsoft.com/office/officeart/2008/layout/HorizontalMultiLevelHierarchy"/>
    <dgm:cxn modelId="{59911C39-B729-43EE-A167-334EB54F1C05}" type="presParOf" srcId="{F38044CE-5F18-41CD-9DA0-EE5DFCF542EF}" destId="{177722AE-AADD-49C8-95FD-B5335CF5D9ED}" srcOrd="12" destOrd="0" presId="urn:microsoft.com/office/officeart/2008/layout/HorizontalMultiLevelHierarchy"/>
    <dgm:cxn modelId="{8D48569A-1B94-4CA2-91BD-8AADE2CD032C}" type="presParOf" srcId="{177722AE-AADD-49C8-95FD-B5335CF5D9ED}" destId="{584A6361-2AE0-4E82-8330-3DBDD11D4CAB}" srcOrd="0" destOrd="0" presId="urn:microsoft.com/office/officeart/2008/layout/HorizontalMultiLevelHierarchy"/>
    <dgm:cxn modelId="{A4EA3E39-EA55-472E-BA54-CBC9349F74B8}" type="presParOf" srcId="{F38044CE-5F18-41CD-9DA0-EE5DFCF542EF}" destId="{9E762DA4-258F-400F-96FE-0CCA33BEC6A7}" srcOrd="13" destOrd="0" presId="urn:microsoft.com/office/officeart/2008/layout/HorizontalMultiLevelHierarchy"/>
    <dgm:cxn modelId="{CB3A5A39-94A6-4446-98ED-1897845C51FA}" type="presParOf" srcId="{9E762DA4-258F-400F-96FE-0CCA33BEC6A7}" destId="{AF4FBD50-F629-49AB-B090-932D61F998DC}" srcOrd="0" destOrd="0" presId="urn:microsoft.com/office/officeart/2008/layout/HorizontalMultiLevelHierarchy"/>
    <dgm:cxn modelId="{BE2FA8DC-0A39-4119-93FD-1933C08F3031}" type="presParOf" srcId="{9E762DA4-258F-400F-96FE-0CCA33BEC6A7}" destId="{82BF8267-4FB6-4ED1-95E9-534E74B23CAF}" srcOrd="1" destOrd="0" presId="urn:microsoft.com/office/officeart/2008/layout/HorizontalMultiLevelHierarchy"/>
    <dgm:cxn modelId="{2CDBCC0C-20C6-4D4E-91A8-0D32CB5F0B23}" type="presParOf" srcId="{F38044CE-5F18-41CD-9DA0-EE5DFCF542EF}" destId="{26E9ACD2-9B45-471A-9D45-B41B3FDB3DC0}" srcOrd="14" destOrd="0" presId="urn:microsoft.com/office/officeart/2008/layout/HorizontalMultiLevelHierarchy"/>
    <dgm:cxn modelId="{17E5A75A-1BF4-4B90-9676-75068C05C5C5}" type="presParOf" srcId="{26E9ACD2-9B45-471A-9D45-B41B3FDB3DC0}" destId="{30E32B4D-A889-4F26-9C3E-B8422AABD860}" srcOrd="0" destOrd="0" presId="urn:microsoft.com/office/officeart/2008/layout/HorizontalMultiLevelHierarchy"/>
    <dgm:cxn modelId="{06466E6E-0B3D-439B-BAE8-C996E4100981}" type="presParOf" srcId="{F38044CE-5F18-41CD-9DA0-EE5DFCF542EF}" destId="{4F90FE91-5393-4980-9BCD-EA417A9A15E6}" srcOrd="15" destOrd="0" presId="urn:microsoft.com/office/officeart/2008/layout/HorizontalMultiLevelHierarchy"/>
    <dgm:cxn modelId="{5A6A9E5E-05DB-40DD-AD5B-40871BC887B3}" type="presParOf" srcId="{4F90FE91-5393-4980-9BCD-EA417A9A15E6}" destId="{D4032ACF-1FCF-4ECB-896C-850872B0CF3E}" srcOrd="0" destOrd="0" presId="urn:microsoft.com/office/officeart/2008/layout/HorizontalMultiLevelHierarchy"/>
    <dgm:cxn modelId="{0064D3B2-CDA4-45F9-87A9-7B45DEAF297B}" type="presParOf" srcId="{4F90FE91-5393-4980-9BCD-EA417A9A15E6}" destId="{95F9A484-E839-409D-8C4B-8D323D54DD78}" srcOrd="1" destOrd="0" presId="urn:microsoft.com/office/officeart/2008/layout/HorizontalMultiLevelHierarchy"/>
    <dgm:cxn modelId="{BA4E1ACD-0BD8-4CFE-96DB-3C054C2478D1}" type="presParOf" srcId="{F38044CE-5F18-41CD-9DA0-EE5DFCF542EF}" destId="{F83025EB-010A-4FE5-81ED-21E40156C046}" srcOrd="16" destOrd="0" presId="urn:microsoft.com/office/officeart/2008/layout/HorizontalMultiLevelHierarchy"/>
    <dgm:cxn modelId="{6C671E4B-E174-48EC-9932-DA5E5FA1AE2D}" type="presParOf" srcId="{F83025EB-010A-4FE5-81ED-21E40156C046}" destId="{AE3AAEB2-216E-419F-88F7-502122A3ED70}" srcOrd="0" destOrd="0" presId="urn:microsoft.com/office/officeart/2008/layout/HorizontalMultiLevelHierarchy"/>
    <dgm:cxn modelId="{173E859E-A099-437F-8A26-C14F29394232}" type="presParOf" srcId="{F38044CE-5F18-41CD-9DA0-EE5DFCF542EF}" destId="{13D42A06-B8B6-4CEF-8E4B-96A6F6FEFB1F}" srcOrd="17" destOrd="0" presId="urn:microsoft.com/office/officeart/2008/layout/HorizontalMultiLevelHierarchy"/>
    <dgm:cxn modelId="{2692E876-8DE2-4215-A8A6-A1558A1757EC}" type="presParOf" srcId="{13D42A06-B8B6-4CEF-8E4B-96A6F6FEFB1F}" destId="{FFB71D57-F677-4281-8E6D-2174B78BC083}" srcOrd="0" destOrd="0" presId="urn:microsoft.com/office/officeart/2008/layout/HorizontalMultiLevelHierarchy"/>
    <dgm:cxn modelId="{CED25708-0B8F-49D4-B511-4DEAF8E9AC84}" type="presParOf" srcId="{13D42A06-B8B6-4CEF-8E4B-96A6F6FEFB1F}" destId="{CD0DFCE8-A36F-40C6-8EAF-B31F4A1730B6}" srcOrd="1" destOrd="0" presId="urn:microsoft.com/office/officeart/2008/layout/HorizontalMultiLevelHierarchy"/>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6205FEA-F724-439B-BF1A-D0D1D4B1050B}" type="doc">
      <dgm:prSet loTypeId="urn:microsoft.com/office/officeart/2005/8/layout/radial1" loCatId="cycle" qsTypeId="urn:microsoft.com/office/officeart/2005/8/quickstyle/simple1" qsCatId="simple" csTypeId="urn:microsoft.com/office/officeart/2005/8/colors/colorful3" csCatId="colorful" phldr="1"/>
      <dgm:spPr/>
      <dgm:t>
        <a:bodyPr/>
        <a:lstStyle/>
        <a:p>
          <a:pPr rtl="1"/>
          <a:endParaRPr lang="fa-IR"/>
        </a:p>
      </dgm:t>
    </dgm:pt>
    <dgm:pt modelId="{A9582EB0-7026-4C80-9703-2DF978E668CF}">
      <dgm:prSet phldrT="[Text]" custT="1"/>
      <dgm:spPr>
        <a:solidFill>
          <a:srgbClr val="7030A0"/>
        </a:solidFill>
        <a:ln w="50800">
          <a:solidFill>
            <a:schemeClr val="tx2">
              <a:lumMod val="75000"/>
            </a:schemeClr>
          </a:solidFill>
        </a:ln>
      </dgm:spPr>
      <dgm:t>
        <a:bodyPr/>
        <a:lstStyle/>
        <a:p>
          <a:pPr rtl="1"/>
          <a:r>
            <a:rPr lang="fa-IR" sz="2000" dirty="0">
              <a:cs typeface="B Titr" panose="00000700000000000000" pitchFamily="2" charset="-78"/>
            </a:rPr>
            <a:t>موضوعات</a:t>
          </a:r>
        </a:p>
      </dgm:t>
    </dgm:pt>
    <dgm:pt modelId="{B67AFEF9-464D-4BB7-9B02-17439E1ED0B2}" type="parTrans" cxnId="{56E0EC93-18B8-4F53-BCF6-B4B79FD191A8}">
      <dgm:prSet/>
      <dgm:spPr/>
      <dgm:t>
        <a:bodyPr/>
        <a:lstStyle/>
        <a:p>
          <a:pPr rtl="1"/>
          <a:endParaRPr lang="fa-IR" sz="1600">
            <a:cs typeface="B Titr" panose="00000700000000000000" pitchFamily="2" charset="-78"/>
          </a:endParaRPr>
        </a:p>
      </dgm:t>
    </dgm:pt>
    <dgm:pt modelId="{88F4642F-1CE3-45F6-90E2-1DC6B27E9DC5}" type="sibTrans" cxnId="{56E0EC93-18B8-4F53-BCF6-B4B79FD191A8}">
      <dgm:prSet/>
      <dgm:spPr/>
      <dgm:t>
        <a:bodyPr/>
        <a:lstStyle/>
        <a:p>
          <a:pPr rtl="1"/>
          <a:endParaRPr lang="fa-IR" sz="1600">
            <a:cs typeface="B Titr" panose="00000700000000000000" pitchFamily="2" charset="-78"/>
          </a:endParaRPr>
        </a:p>
      </dgm:t>
    </dgm:pt>
    <dgm:pt modelId="{88C696E3-28B7-4862-9053-5EE45B759C92}">
      <dgm:prSet phldrT="[Text]" custT="1"/>
      <dgm:spPr>
        <a:solidFill>
          <a:srgbClr val="C00000"/>
        </a:solidFill>
        <a:ln>
          <a:solidFill>
            <a:schemeClr val="accent3">
              <a:lumMod val="90000"/>
              <a:lumOff val="10000"/>
            </a:schemeClr>
          </a:solidFill>
        </a:ln>
      </dgm:spPr>
      <dgm:t>
        <a:bodyPr/>
        <a:lstStyle/>
        <a:p>
          <a:pPr rtl="1"/>
          <a:r>
            <a:rPr lang="fa-IR" sz="1800" dirty="0">
              <a:cs typeface="B Titr" panose="00000700000000000000" pitchFamily="2" charset="-78"/>
            </a:rPr>
            <a:t>اصول </a:t>
          </a:r>
          <a:r>
            <a:rPr lang="fa-IR" sz="1800" dirty="0" err="1">
              <a:cs typeface="B Titr" panose="00000700000000000000" pitchFamily="2" charset="-78"/>
            </a:rPr>
            <a:t>اساسیِ</a:t>
          </a:r>
          <a:endParaRPr lang="fa-IR" sz="1800" dirty="0">
            <a:cs typeface="B Titr" panose="00000700000000000000" pitchFamily="2" charset="-78"/>
          </a:endParaRPr>
        </a:p>
        <a:p>
          <a:pPr rtl="1"/>
          <a:r>
            <a:rPr lang="fa-IR" sz="1800" dirty="0">
              <a:cs typeface="B Titr" panose="00000700000000000000" pitchFamily="2" charset="-78"/>
            </a:rPr>
            <a:t>انقلاب</a:t>
          </a:r>
        </a:p>
      </dgm:t>
    </dgm:pt>
    <dgm:pt modelId="{814DF116-38D7-4371-98FC-A54428602A8B}" type="parTrans" cxnId="{6500EFD8-CC1A-4E5F-BB39-8CA68AFC4261}">
      <dgm:prSet custT="1"/>
      <dgm:spPr/>
      <dgm:t>
        <a:bodyPr/>
        <a:lstStyle/>
        <a:p>
          <a:pPr rtl="1"/>
          <a:endParaRPr lang="fa-IR" sz="400">
            <a:cs typeface="B Titr" panose="00000700000000000000" pitchFamily="2" charset="-78"/>
          </a:endParaRPr>
        </a:p>
      </dgm:t>
    </dgm:pt>
    <dgm:pt modelId="{21354F00-F1C5-4D42-9B58-286BEE2C3BC1}" type="sibTrans" cxnId="{6500EFD8-CC1A-4E5F-BB39-8CA68AFC4261}">
      <dgm:prSet/>
      <dgm:spPr/>
      <dgm:t>
        <a:bodyPr/>
        <a:lstStyle/>
        <a:p>
          <a:pPr rtl="1"/>
          <a:endParaRPr lang="fa-IR" sz="1600">
            <a:cs typeface="B Titr" panose="00000700000000000000" pitchFamily="2" charset="-78"/>
          </a:endParaRPr>
        </a:p>
      </dgm:t>
    </dgm:pt>
    <dgm:pt modelId="{E1FDF7A7-67B9-4034-9B43-25598DC8E525}">
      <dgm:prSet phldrT="[Text]" custT="1"/>
      <dgm:spPr>
        <a:solidFill>
          <a:srgbClr val="006600"/>
        </a:solidFill>
        <a:ln>
          <a:solidFill>
            <a:schemeClr val="accent3">
              <a:lumMod val="90000"/>
              <a:lumOff val="10000"/>
            </a:schemeClr>
          </a:solidFill>
        </a:ln>
      </dgm:spPr>
      <dgm:t>
        <a:bodyPr/>
        <a:lstStyle/>
        <a:p>
          <a:pPr rtl="1"/>
          <a:r>
            <a:rPr lang="fa-IR" sz="1800" dirty="0" err="1">
              <a:cs typeface="B Titr" panose="00000700000000000000" pitchFamily="2" charset="-78"/>
            </a:rPr>
            <a:t>واقعیّت</a:t>
          </a:r>
          <a:r>
            <a:rPr lang="fa-IR" sz="1800" dirty="0">
              <a:cs typeface="B Titr" panose="00000700000000000000" pitchFamily="2" charset="-78"/>
            </a:rPr>
            <a:t> ها</a:t>
          </a:r>
        </a:p>
      </dgm:t>
    </dgm:pt>
    <dgm:pt modelId="{D06D389D-BFD5-4B59-8E13-D71443BEC77C}" type="parTrans" cxnId="{BD14170B-A5D7-4574-8B04-EFAE762070BB}">
      <dgm:prSet custT="1"/>
      <dgm:spPr/>
      <dgm:t>
        <a:bodyPr/>
        <a:lstStyle/>
        <a:p>
          <a:pPr rtl="1"/>
          <a:endParaRPr lang="fa-IR" sz="400">
            <a:cs typeface="B Titr" panose="00000700000000000000" pitchFamily="2" charset="-78"/>
          </a:endParaRPr>
        </a:p>
      </dgm:t>
    </dgm:pt>
    <dgm:pt modelId="{66DB3CED-780A-4E29-97FD-635C3C17EABD}" type="sibTrans" cxnId="{BD14170B-A5D7-4574-8B04-EFAE762070BB}">
      <dgm:prSet/>
      <dgm:spPr/>
      <dgm:t>
        <a:bodyPr/>
        <a:lstStyle/>
        <a:p>
          <a:pPr rtl="1"/>
          <a:endParaRPr lang="fa-IR" sz="1600">
            <a:cs typeface="B Titr" panose="00000700000000000000" pitchFamily="2" charset="-78"/>
          </a:endParaRPr>
        </a:p>
      </dgm:t>
    </dgm:pt>
    <dgm:pt modelId="{93F473A7-8E95-4C96-BE2D-B994840D6CD2}">
      <dgm:prSet phldrT="[Text]" custT="1"/>
      <dgm:spPr>
        <a:solidFill>
          <a:srgbClr val="0033CC"/>
        </a:solidFill>
        <a:ln>
          <a:solidFill>
            <a:schemeClr val="accent3">
              <a:lumMod val="90000"/>
              <a:lumOff val="10000"/>
            </a:schemeClr>
          </a:solidFill>
        </a:ln>
      </dgm:spPr>
      <dgm:t>
        <a:bodyPr/>
        <a:lstStyle/>
        <a:p>
          <a:pPr rtl="1"/>
          <a:r>
            <a:rPr lang="fa-IR" sz="1800" dirty="0">
              <a:cs typeface="B Titr" panose="00000700000000000000" pitchFamily="2" charset="-78"/>
            </a:rPr>
            <a:t>مسائل </a:t>
          </a:r>
          <a:r>
            <a:rPr lang="fa-IR" sz="1800" dirty="0" err="1">
              <a:cs typeface="B Titr" panose="00000700000000000000" pitchFamily="2" charset="-78"/>
            </a:rPr>
            <a:t>مهمّ</a:t>
          </a:r>
          <a:endParaRPr lang="fa-IR" sz="1800" dirty="0">
            <a:cs typeface="B Titr" panose="00000700000000000000" pitchFamily="2" charset="-78"/>
          </a:endParaRPr>
        </a:p>
        <a:p>
          <a:pPr rtl="1"/>
          <a:r>
            <a:rPr lang="fa-IR" sz="1800" dirty="0">
              <a:cs typeface="B Titr" panose="00000700000000000000" pitchFamily="2" charset="-78"/>
            </a:rPr>
            <a:t>انقلاب</a:t>
          </a:r>
        </a:p>
      </dgm:t>
    </dgm:pt>
    <dgm:pt modelId="{C0B0AD7A-5A52-4249-8F05-3EA9CA0C8774}" type="parTrans" cxnId="{8F3DB877-5688-46B3-B684-FEE873BAF529}">
      <dgm:prSet custT="1"/>
      <dgm:spPr/>
      <dgm:t>
        <a:bodyPr/>
        <a:lstStyle/>
        <a:p>
          <a:pPr rtl="1"/>
          <a:endParaRPr lang="fa-IR" sz="400">
            <a:cs typeface="B Titr" panose="00000700000000000000" pitchFamily="2" charset="-78"/>
          </a:endParaRPr>
        </a:p>
      </dgm:t>
    </dgm:pt>
    <dgm:pt modelId="{F9527ADF-D240-4B58-BBB6-825A699E18D3}" type="sibTrans" cxnId="{8F3DB877-5688-46B3-B684-FEE873BAF529}">
      <dgm:prSet/>
      <dgm:spPr/>
      <dgm:t>
        <a:bodyPr/>
        <a:lstStyle/>
        <a:p>
          <a:pPr rtl="1"/>
          <a:endParaRPr lang="fa-IR" sz="1600">
            <a:cs typeface="B Titr" panose="00000700000000000000" pitchFamily="2" charset="-78"/>
          </a:endParaRPr>
        </a:p>
      </dgm:t>
    </dgm:pt>
    <dgm:pt modelId="{05E4A203-2076-45F8-A3D1-F4829AB8D816}">
      <dgm:prSet custT="1"/>
      <dgm:spPr>
        <a:solidFill>
          <a:schemeClr val="accent2">
            <a:lumMod val="90000"/>
            <a:lumOff val="10000"/>
          </a:schemeClr>
        </a:solidFill>
        <a:ln w="25400" cap="flat" cmpd="sng" algn="ctr">
          <a:solidFill>
            <a:srgbClr val="182130">
              <a:lumMod val="90000"/>
              <a:lumOff val="10000"/>
            </a:srgbClr>
          </a:solidFill>
          <a:prstDash val="solid"/>
        </a:ln>
        <a:effectLst/>
      </dgm:spPr>
      <dgm:t>
        <a:bodyPr spcFirstLastPara="0" vert="horz" wrap="square" lIns="11430" tIns="11430" rIns="11430" bIns="11430" numCol="1" spcCol="1270" anchor="ctr" anchorCtr="0"/>
        <a:lstStyle/>
        <a:p>
          <a:pPr marL="0" lvl="0" algn="ctr" defTabSz="800100" rtl="1">
            <a:lnSpc>
              <a:spcPct val="90000"/>
            </a:lnSpc>
            <a:spcBef>
              <a:spcPct val="0"/>
            </a:spcBef>
            <a:spcAft>
              <a:spcPct val="35000"/>
            </a:spcAft>
            <a:buNone/>
          </a:pPr>
          <a:r>
            <a:rPr lang="fa-IR" sz="1800" kern="1200" dirty="0">
              <a:solidFill>
                <a:srgbClr val="FFFFFF"/>
              </a:solidFill>
              <a:latin typeface="Arial"/>
              <a:ea typeface="+mn-ea"/>
              <a:cs typeface="B Titr" panose="00000700000000000000" pitchFamily="2" charset="-78"/>
            </a:rPr>
            <a:t>مبانی و معارف دین</a:t>
          </a:r>
        </a:p>
      </dgm:t>
    </dgm:pt>
    <dgm:pt modelId="{0175041C-96F3-4657-B639-E5608B59235C}" type="parTrans" cxnId="{32C87D47-573A-4F3E-B08A-0B903C8F30DB}">
      <dgm:prSet/>
      <dgm:spPr/>
      <dgm:t>
        <a:bodyPr/>
        <a:lstStyle/>
        <a:p>
          <a:pPr rtl="1"/>
          <a:endParaRPr lang="fa-IR"/>
        </a:p>
      </dgm:t>
    </dgm:pt>
    <dgm:pt modelId="{ED834FD4-01C2-491C-9EC8-968BED26AD72}" type="sibTrans" cxnId="{32C87D47-573A-4F3E-B08A-0B903C8F30DB}">
      <dgm:prSet/>
      <dgm:spPr/>
      <dgm:t>
        <a:bodyPr/>
        <a:lstStyle/>
        <a:p>
          <a:pPr rtl="1"/>
          <a:endParaRPr lang="fa-IR"/>
        </a:p>
      </dgm:t>
    </dgm:pt>
    <dgm:pt modelId="{0FB6AFFC-D1A7-47CB-9A34-EA0DF7E55DB6}" type="pres">
      <dgm:prSet presAssocID="{A6205FEA-F724-439B-BF1A-D0D1D4B1050B}" presName="cycle" presStyleCnt="0">
        <dgm:presLayoutVars>
          <dgm:chMax val="1"/>
          <dgm:dir/>
          <dgm:animLvl val="ctr"/>
          <dgm:resizeHandles val="exact"/>
        </dgm:presLayoutVars>
      </dgm:prSet>
      <dgm:spPr/>
      <dgm:t>
        <a:bodyPr/>
        <a:lstStyle/>
        <a:p>
          <a:pPr rtl="1"/>
          <a:endParaRPr lang="fa-IR"/>
        </a:p>
      </dgm:t>
    </dgm:pt>
    <dgm:pt modelId="{244536E2-9DF5-4665-BFE5-55DAF6D5FDE2}" type="pres">
      <dgm:prSet presAssocID="{A9582EB0-7026-4C80-9703-2DF978E668CF}" presName="centerShape" presStyleLbl="node0" presStyleIdx="0" presStyleCnt="1" custScaleX="136563" custScaleY="136561"/>
      <dgm:spPr/>
      <dgm:t>
        <a:bodyPr/>
        <a:lstStyle/>
        <a:p>
          <a:pPr rtl="1"/>
          <a:endParaRPr lang="fa-IR"/>
        </a:p>
      </dgm:t>
    </dgm:pt>
    <dgm:pt modelId="{DCDC5D15-6363-4CF7-8E75-73587A59E131}" type="pres">
      <dgm:prSet presAssocID="{814DF116-38D7-4371-98FC-A54428602A8B}" presName="Name9" presStyleLbl="parChTrans1D2" presStyleIdx="0" presStyleCnt="4"/>
      <dgm:spPr/>
      <dgm:t>
        <a:bodyPr/>
        <a:lstStyle/>
        <a:p>
          <a:pPr rtl="1"/>
          <a:endParaRPr lang="fa-IR"/>
        </a:p>
      </dgm:t>
    </dgm:pt>
    <dgm:pt modelId="{2091C259-0448-4622-B69E-02227D8B8219}" type="pres">
      <dgm:prSet presAssocID="{814DF116-38D7-4371-98FC-A54428602A8B}" presName="connTx" presStyleLbl="parChTrans1D2" presStyleIdx="0" presStyleCnt="4"/>
      <dgm:spPr/>
      <dgm:t>
        <a:bodyPr/>
        <a:lstStyle/>
        <a:p>
          <a:pPr rtl="1"/>
          <a:endParaRPr lang="fa-IR"/>
        </a:p>
      </dgm:t>
    </dgm:pt>
    <dgm:pt modelId="{9237F706-89DB-4F55-807F-2E25D3F49D5B}" type="pres">
      <dgm:prSet presAssocID="{88C696E3-28B7-4862-9053-5EE45B759C92}" presName="node" presStyleLbl="node1" presStyleIdx="0" presStyleCnt="4" custScaleX="156835" custRadScaleRad="109672">
        <dgm:presLayoutVars>
          <dgm:bulletEnabled val="1"/>
        </dgm:presLayoutVars>
      </dgm:prSet>
      <dgm:spPr/>
      <dgm:t>
        <a:bodyPr/>
        <a:lstStyle/>
        <a:p>
          <a:pPr rtl="1"/>
          <a:endParaRPr lang="fa-IR"/>
        </a:p>
      </dgm:t>
    </dgm:pt>
    <dgm:pt modelId="{C690B415-B383-4B28-989F-C4ABF46E8299}" type="pres">
      <dgm:prSet presAssocID="{D06D389D-BFD5-4B59-8E13-D71443BEC77C}" presName="Name9" presStyleLbl="parChTrans1D2" presStyleIdx="1" presStyleCnt="4"/>
      <dgm:spPr/>
      <dgm:t>
        <a:bodyPr/>
        <a:lstStyle/>
        <a:p>
          <a:pPr rtl="1"/>
          <a:endParaRPr lang="fa-IR"/>
        </a:p>
      </dgm:t>
    </dgm:pt>
    <dgm:pt modelId="{0D860B6A-FD90-4EE7-AF96-423111011925}" type="pres">
      <dgm:prSet presAssocID="{D06D389D-BFD5-4B59-8E13-D71443BEC77C}" presName="connTx" presStyleLbl="parChTrans1D2" presStyleIdx="1" presStyleCnt="4"/>
      <dgm:spPr/>
      <dgm:t>
        <a:bodyPr/>
        <a:lstStyle/>
        <a:p>
          <a:pPr rtl="1"/>
          <a:endParaRPr lang="fa-IR"/>
        </a:p>
      </dgm:t>
    </dgm:pt>
    <dgm:pt modelId="{5A6B7862-1483-4688-95A9-2EB38C638F40}" type="pres">
      <dgm:prSet presAssocID="{E1FDF7A7-67B9-4034-9B43-25598DC8E525}" presName="node" presStyleLbl="node1" presStyleIdx="1" presStyleCnt="4" custScaleX="153534" custRadScaleRad="125981" custRadScaleInc="1092">
        <dgm:presLayoutVars>
          <dgm:bulletEnabled val="1"/>
        </dgm:presLayoutVars>
      </dgm:prSet>
      <dgm:spPr/>
      <dgm:t>
        <a:bodyPr/>
        <a:lstStyle/>
        <a:p>
          <a:pPr rtl="1"/>
          <a:endParaRPr lang="fa-IR"/>
        </a:p>
      </dgm:t>
    </dgm:pt>
    <dgm:pt modelId="{0B7D824C-9C84-4D1C-BED6-F357602FFF20}" type="pres">
      <dgm:prSet presAssocID="{C0B0AD7A-5A52-4249-8F05-3EA9CA0C8774}" presName="Name9" presStyleLbl="parChTrans1D2" presStyleIdx="2" presStyleCnt="4"/>
      <dgm:spPr/>
      <dgm:t>
        <a:bodyPr/>
        <a:lstStyle/>
        <a:p>
          <a:pPr rtl="1"/>
          <a:endParaRPr lang="fa-IR"/>
        </a:p>
      </dgm:t>
    </dgm:pt>
    <dgm:pt modelId="{85F1BE24-7CB0-4F36-81BA-569DD359EAB6}" type="pres">
      <dgm:prSet presAssocID="{C0B0AD7A-5A52-4249-8F05-3EA9CA0C8774}" presName="connTx" presStyleLbl="parChTrans1D2" presStyleIdx="2" presStyleCnt="4"/>
      <dgm:spPr/>
      <dgm:t>
        <a:bodyPr/>
        <a:lstStyle/>
        <a:p>
          <a:pPr rtl="1"/>
          <a:endParaRPr lang="fa-IR"/>
        </a:p>
      </dgm:t>
    </dgm:pt>
    <dgm:pt modelId="{E1E5B7CE-1DAC-4761-A1AD-193EEF2D9901}" type="pres">
      <dgm:prSet presAssocID="{93F473A7-8E95-4C96-BE2D-B994840D6CD2}" presName="node" presStyleLbl="node1" presStyleIdx="2" presStyleCnt="4" custScaleX="141929">
        <dgm:presLayoutVars>
          <dgm:bulletEnabled val="1"/>
        </dgm:presLayoutVars>
      </dgm:prSet>
      <dgm:spPr/>
      <dgm:t>
        <a:bodyPr/>
        <a:lstStyle/>
        <a:p>
          <a:pPr rtl="1"/>
          <a:endParaRPr lang="fa-IR"/>
        </a:p>
      </dgm:t>
    </dgm:pt>
    <dgm:pt modelId="{1E34F110-7C13-4D50-9BE0-9446340537ED}" type="pres">
      <dgm:prSet presAssocID="{0175041C-96F3-4657-B639-E5608B59235C}" presName="Name9" presStyleLbl="parChTrans1D2" presStyleIdx="3" presStyleCnt="4"/>
      <dgm:spPr/>
      <dgm:t>
        <a:bodyPr/>
        <a:lstStyle/>
        <a:p>
          <a:pPr rtl="1"/>
          <a:endParaRPr lang="fa-IR"/>
        </a:p>
      </dgm:t>
    </dgm:pt>
    <dgm:pt modelId="{973D6420-D66A-489F-BC8A-A2F56F522B18}" type="pres">
      <dgm:prSet presAssocID="{0175041C-96F3-4657-B639-E5608B59235C}" presName="connTx" presStyleLbl="parChTrans1D2" presStyleIdx="3" presStyleCnt="4"/>
      <dgm:spPr/>
      <dgm:t>
        <a:bodyPr/>
        <a:lstStyle/>
        <a:p>
          <a:pPr rtl="1"/>
          <a:endParaRPr lang="fa-IR"/>
        </a:p>
      </dgm:t>
    </dgm:pt>
    <dgm:pt modelId="{87E165DB-FCBC-4BF1-99CF-F8A3390F41A5}" type="pres">
      <dgm:prSet presAssocID="{05E4A203-2076-45F8-A3D1-F4829AB8D816}" presName="node" presStyleLbl="node1" presStyleIdx="3" presStyleCnt="4" custScaleX="158151" custRadScaleRad="121215" custRadScaleInc="-2825">
        <dgm:presLayoutVars>
          <dgm:bulletEnabled val="1"/>
        </dgm:presLayoutVars>
      </dgm:prSet>
      <dgm:spPr>
        <a:xfrm>
          <a:off x="708726" y="1384076"/>
          <a:ext cx="1051230" cy="1051230"/>
        </a:xfrm>
        <a:prstGeom prst="ellipse">
          <a:avLst/>
        </a:prstGeom>
      </dgm:spPr>
      <dgm:t>
        <a:bodyPr/>
        <a:lstStyle/>
        <a:p>
          <a:pPr rtl="1"/>
          <a:endParaRPr lang="fa-IR"/>
        </a:p>
      </dgm:t>
    </dgm:pt>
  </dgm:ptLst>
  <dgm:cxnLst>
    <dgm:cxn modelId="{16D0E10C-92F6-4851-B704-3CA076B7F8DE}" type="presOf" srcId="{814DF116-38D7-4371-98FC-A54428602A8B}" destId="{2091C259-0448-4622-B69E-02227D8B8219}" srcOrd="1" destOrd="0" presId="urn:microsoft.com/office/officeart/2005/8/layout/radial1"/>
    <dgm:cxn modelId="{6500EFD8-CC1A-4E5F-BB39-8CA68AFC4261}" srcId="{A9582EB0-7026-4C80-9703-2DF978E668CF}" destId="{88C696E3-28B7-4862-9053-5EE45B759C92}" srcOrd="0" destOrd="0" parTransId="{814DF116-38D7-4371-98FC-A54428602A8B}" sibTransId="{21354F00-F1C5-4D42-9B58-286BEE2C3BC1}"/>
    <dgm:cxn modelId="{A1545432-B1EF-4CA4-B150-C8A2252F07B5}" type="presOf" srcId="{C0B0AD7A-5A52-4249-8F05-3EA9CA0C8774}" destId="{0B7D824C-9C84-4D1C-BED6-F357602FFF20}" srcOrd="0" destOrd="0" presId="urn:microsoft.com/office/officeart/2005/8/layout/radial1"/>
    <dgm:cxn modelId="{881A8B6A-56D2-453D-8CBE-E9CAB8874332}" type="presOf" srcId="{93F473A7-8E95-4C96-BE2D-B994840D6CD2}" destId="{E1E5B7CE-1DAC-4761-A1AD-193EEF2D9901}" srcOrd="0" destOrd="0" presId="urn:microsoft.com/office/officeart/2005/8/layout/radial1"/>
    <dgm:cxn modelId="{32C87D47-573A-4F3E-B08A-0B903C8F30DB}" srcId="{A9582EB0-7026-4C80-9703-2DF978E668CF}" destId="{05E4A203-2076-45F8-A3D1-F4829AB8D816}" srcOrd="3" destOrd="0" parTransId="{0175041C-96F3-4657-B639-E5608B59235C}" sibTransId="{ED834FD4-01C2-491C-9EC8-968BED26AD72}"/>
    <dgm:cxn modelId="{F4703ACF-E924-42ED-91B0-81FC3812D09E}" type="presOf" srcId="{0175041C-96F3-4657-B639-E5608B59235C}" destId="{973D6420-D66A-489F-BC8A-A2F56F522B18}" srcOrd="1" destOrd="0" presId="urn:microsoft.com/office/officeart/2005/8/layout/radial1"/>
    <dgm:cxn modelId="{7DC07961-F651-4241-92DD-3BD0A12766A4}" type="presOf" srcId="{C0B0AD7A-5A52-4249-8F05-3EA9CA0C8774}" destId="{85F1BE24-7CB0-4F36-81BA-569DD359EAB6}" srcOrd="1" destOrd="0" presId="urn:microsoft.com/office/officeart/2005/8/layout/radial1"/>
    <dgm:cxn modelId="{8F3DB877-5688-46B3-B684-FEE873BAF529}" srcId="{A9582EB0-7026-4C80-9703-2DF978E668CF}" destId="{93F473A7-8E95-4C96-BE2D-B994840D6CD2}" srcOrd="2" destOrd="0" parTransId="{C0B0AD7A-5A52-4249-8F05-3EA9CA0C8774}" sibTransId="{F9527ADF-D240-4B58-BBB6-825A699E18D3}"/>
    <dgm:cxn modelId="{B8BFB4DC-91A7-4040-A6F5-15759187B646}" type="presOf" srcId="{814DF116-38D7-4371-98FC-A54428602A8B}" destId="{DCDC5D15-6363-4CF7-8E75-73587A59E131}" srcOrd="0" destOrd="0" presId="urn:microsoft.com/office/officeart/2005/8/layout/radial1"/>
    <dgm:cxn modelId="{56E0EC93-18B8-4F53-BCF6-B4B79FD191A8}" srcId="{A6205FEA-F724-439B-BF1A-D0D1D4B1050B}" destId="{A9582EB0-7026-4C80-9703-2DF978E668CF}" srcOrd="0" destOrd="0" parTransId="{B67AFEF9-464D-4BB7-9B02-17439E1ED0B2}" sibTransId="{88F4642F-1CE3-45F6-90E2-1DC6B27E9DC5}"/>
    <dgm:cxn modelId="{E66E58AD-CC8D-4FBF-BA99-9498DF02F08C}" type="presOf" srcId="{E1FDF7A7-67B9-4034-9B43-25598DC8E525}" destId="{5A6B7862-1483-4688-95A9-2EB38C638F40}" srcOrd="0" destOrd="0" presId="urn:microsoft.com/office/officeart/2005/8/layout/radial1"/>
    <dgm:cxn modelId="{858B8314-CCD9-4465-A758-C753B5F14A2D}" type="presOf" srcId="{D06D389D-BFD5-4B59-8E13-D71443BEC77C}" destId="{C690B415-B383-4B28-989F-C4ABF46E8299}" srcOrd="0" destOrd="0" presId="urn:microsoft.com/office/officeart/2005/8/layout/radial1"/>
    <dgm:cxn modelId="{051A81B0-0569-466B-AE53-14A0985859FC}" type="presOf" srcId="{A9582EB0-7026-4C80-9703-2DF978E668CF}" destId="{244536E2-9DF5-4665-BFE5-55DAF6D5FDE2}" srcOrd="0" destOrd="0" presId="urn:microsoft.com/office/officeart/2005/8/layout/radial1"/>
    <dgm:cxn modelId="{F45A926B-55DA-4B3B-BE5D-9C8659C09729}" type="presOf" srcId="{A6205FEA-F724-439B-BF1A-D0D1D4B1050B}" destId="{0FB6AFFC-D1A7-47CB-9A34-EA0DF7E55DB6}" srcOrd="0" destOrd="0" presId="urn:microsoft.com/office/officeart/2005/8/layout/radial1"/>
    <dgm:cxn modelId="{127C92E5-2A2F-4BB9-9EE2-299961FA15FD}" type="presOf" srcId="{0175041C-96F3-4657-B639-E5608B59235C}" destId="{1E34F110-7C13-4D50-9BE0-9446340537ED}" srcOrd="0" destOrd="0" presId="urn:microsoft.com/office/officeart/2005/8/layout/radial1"/>
    <dgm:cxn modelId="{6B2C362D-6C84-441F-8A24-EEA26779C56E}" type="presOf" srcId="{D06D389D-BFD5-4B59-8E13-D71443BEC77C}" destId="{0D860B6A-FD90-4EE7-AF96-423111011925}" srcOrd="1" destOrd="0" presId="urn:microsoft.com/office/officeart/2005/8/layout/radial1"/>
    <dgm:cxn modelId="{D778E230-DD70-4184-96F9-D3963DF80335}" type="presOf" srcId="{88C696E3-28B7-4862-9053-5EE45B759C92}" destId="{9237F706-89DB-4F55-807F-2E25D3F49D5B}" srcOrd="0" destOrd="0" presId="urn:microsoft.com/office/officeart/2005/8/layout/radial1"/>
    <dgm:cxn modelId="{965C3F06-8D3D-4F5B-870B-FF5BFACBC0C2}" type="presOf" srcId="{05E4A203-2076-45F8-A3D1-F4829AB8D816}" destId="{87E165DB-FCBC-4BF1-99CF-F8A3390F41A5}" srcOrd="0" destOrd="0" presId="urn:microsoft.com/office/officeart/2005/8/layout/radial1"/>
    <dgm:cxn modelId="{BD14170B-A5D7-4574-8B04-EFAE762070BB}" srcId="{A9582EB0-7026-4C80-9703-2DF978E668CF}" destId="{E1FDF7A7-67B9-4034-9B43-25598DC8E525}" srcOrd="1" destOrd="0" parTransId="{D06D389D-BFD5-4B59-8E13-D71443BEC77C}" sibTransId="{66DB3CED-780A-4E29-97FD-635C3C17EABD}"/>
    <dgm:cxn modelId="{57B51697-A070-49F1-B94F-6F3276C0AFD8}" type="presParOf" srcId="{0FB6AFFC-D1A7-47CB-9A34-EA0DF7E55DB6}" destId="{244536E2-9DF5-4665-BFE5-55DAF6D5FDE2}" srcOrd="0" destOrd="0" presId="urn:microsoft.com/office/officeart/2005/8/layout/radial1"/>
    <dgm:cxn modelId="{3386C28E-6204-480F-BCB3-21B0240B25DA}" type="presParOf" srcId="{0FB6AFFC-D1A7-47CB-9A34-EA0DF7E55DB6}" destId="{DCDC5D15-6363-4CF7-8E75-73587A59E131}" srcOrd="1" destOrd="0" presId="urn:microsoft.com/office/officeart/2005/8/layout/radial1"/>
    <dgm:cxn modelId="{3AC62B1C-11B1-47A5-A2A6-761B840AA159}" type="presParOf" srcId="{DCDC5D15-6363-4CF7-8E75-73587A59E131}" destId="{2091C259-0448-4622-B69E-02227D8B8219}" srcOrd="0" destOrd="0" presId="urn:microsoft.com/office/officeart/2005/8/layout/radial1"/>
    <dgm:cxn modelId="{691FAC32-0F06-4093-9FA9-078208FAE95E}" type="presParOf" srcId="{0FB6AFFC-D1A7-47CB-9A34-EA0DF7E55DB6}" destId="{9237F706-89DB-4F55-807F-2E25D3F49D5B}" srcOrd="2" destOrd="0" presId="urn:microsoft.com/office/officeart/2005/8/layout/radial1"/>
    <dgm:cxn modelId="{7A35D13D-ED45-4783-A477-0A256710AC08}" type="presParOf" srcId="{0FB6AFFC-D1A7-47CB-9A34-EA0DF7E55DB6}" destId="{C690B415-B383-4B28-989F-C4ABF46E8299}" srcOrd="3" destOrd="0" presId="urn:microsoft.com/office/officeart/2005/8/layout/radial1"/>
    <dgm:cxn modelId="{CD7EE6AA-8264-4E66-A021-C7025007DBAC}" type="presParOf" srcId="{C690B415-B383-4B28-989F-C4ABF46E8299}" destId="{0D860B6A-FD90-4EE7-AF96-423111011925}" srcOrd="0" destOrd="0" presId="urn:microsoft.com/office/officeart/2005/8/layout/radial1"/>
    <dgm:cxn modelId="{F35E8503-35F2-4EAC-A00A-4B02F102E62E}" type="presParOf" srcId="{0FB6AFFC-D1A7-47CB-9A34-EA0DF7E55DB6}" destId="{5A6B7862-1483-4688-95A9-2EB38C638F40}" srcOrd="4" destOrd="0" presId="urn:microsoft.com/office/officeart/2005/8/layout/radial1"/>
    <dgm:cxn modelId="{BB071234-FA2E-4792-8058-AE12E170897F}" type="presParOf" srcId="{0FB6AFFC-D1A7-47CB-9A34-EA0DF7E55DB6}" destId="{0B7D824C-9C84-4D1C-BED6-F357602FFF20}" srcOrd="5" destOrd="0" presId="urn:microsoft.com/office/officeart/2005/8/layout/radial1"/>
    <dgm:cxn modelId="{F43C4EBA-A412-4B95-B2D4-5EA7757841EA}" type="presParOf" srcId="{0B7D824C-9C84-4D1C-BED6-F357602FFF20}" destId="{85F1BE24-7CB0-4F36-81BA-569DD359EAB6}" srcOrd="0" destOrd="0" presId="urn:microsoft.com/office/officeart/2005/8/layout/radial1"/>
    <dgm:cxn modelId="{2F5FC785-F999-49B5-B7BF-E059AEB547A4}" type="presParOf" srcId="{0FB6AFFC-D1A7-47CB-9A34-EA0DF7E55DB6}" destId="{E1E5B7CE-1DAC-4761-A1AD-193EEF2D9901}" srcOrd="6" destOrd="0" presId="urn:microsoft.com/office/officeart/2005/8/layout/radial1"/>
    <dgm:cxn modelId="{2B1A01A7-9F33-4176-90E9-B17BB7F00867}" type="presParOf" srcId="{0FB6AFFC-D1A7-47CB-9A34-EA0DF7E55DB6}" destId="{1E34F110-7C13-4D50-9BE0-9446340537ED}" srcOrd="7" destOrd="0" presId="urn:microsoft.com/office/officeart/2005/8/layout/radial1"/>
    <dgm:cxn modelId="{2C97DB73-7C63-44B1-8B7E-C0F0857FE36A}" type="presParOf" srcId="{1E34F110-7C13-4D50-9BE0-9446340537ED}" destId="{973D6420-D66A-489F-BC8A-A2F56F522B18}" srcOrd="0" destOrd="0" presId="urn:microsoft.com/office/officeart/2005/8/layout/radial1"/>
    <dgm:cxn modelId="{8F32DCC3-6D02-437D-A08A-5BA1DE603474}" type="presParOf" srcId="{0FB6AFFC-D1A7-47CB-9A34-EA0DF7E55DB6}" destId="{87E165DB-FCBC-4BF1-99CF-F8A3390F41A5}" srcOrd="8" destOrd="0" presId="urn:microsoft.com/office/officeart/2005/8/layout/radial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F2BB00-290B-4738-A773-30A0D4F79520}">
      <dsp:nvSpPr>
        <dsp:cNvPr id="0" name=""/>
        <dsp:cNvSpPr/>
      </dsp:nvSpPr>
      <dsp:spPr>
        <a:xfrm>
          <a:off x="0" y="255051"/>
          <a:ext cx="6691859" cy="2268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E31A49-90DF-4ABC-A20C-A1FF9DB63DF4}">
      <dsp:nvSpPr>
        <dsp:cNvPr id="0" name=""/>
        <dsp:cNvSpPr/>
      </dsp:nvSpPr>
      <dsp:spPr>
        <a:xfrm>
          <a:off x="1672964" y="122211"/>
          <a:ext cx="4684301" cy="265680"/>
        </a:xfrm>
        <a:prstGeom prst="roundRect">
          <a:avLst/>
        </a:prstGeom>
        <a:solidFill>
          <a:srgbClr val="00206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055" tIns="0" rIns="177055" bIns="0" numCol="1" spcCol="1270" anchor="ctr" anchorCtr="0">
          <a:noAutofit/>
        </a:bodyPr>
        <a:lstStyle/>
        <a:p>
          <a:pPr lvl="0" algn="r" defTabSz="800100">
            <a:lnSpc>
              <a:spcPct val="90000"/>
            </a:lnSpc>
            <a:spcBef>
              <a:spcPct val="0"/>
            </a:spcBef>
            <a:spcAft>
              <a:spcPct val="35000"/>
            </a:spcAft>
          </a:pPr>
          <a:r>
            <a:rPr lang="fa-IR" sz="1800" b="1" kern="1200" dirty="0" smtClean="0">
              <a:solidFill>
                <a:schemeClr val="tx1"/>
              </a:solidFill>
              <a:cs typeface="B Titr" panose="00000700000000000000" pitchFamily="2" charset="-78"/>
            </a:rPr>
            <a:t>۱- دیپلماسی </a:t>
          </a:r>
          <a:endParaRPr lang="en-US" sz="1800" kern="1200" dirty="0">
            <a:solidFill>
              <a:schemeClr val="tx1"/>
            </a:solidFill>
            <a:cs typeface="B Titr" panose="00000700000000000000" pitchFamily="2" charset="-78"/>
          </a:endParaRPr>
        </a:p>
      </dsp:txBody>
      <dsp:txXfrm>
        <a:off x="1685933" y="135180"/>
        <a:ext cx="4658363" cy="239742"/>
      </dsp:txXfrm>
    </dsp:sp>
    <dsp:sp modelId="{6D976E1E-399F-406F-9721-316889DBEBD0}">
      <dsp:nvSpPr>
        <dsp:cNvPr id="0" name=""/>
        <dsp:cNvSpPr/>
      </dsp:nvSpPr>
      <dsp:spPr>
        <a:xfrm>
          <a:off x="0" y="663291"/>
          <a:ext cx="6691859" cy="2268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A1972C-B996-4B2F-B3FC-F3D7EEEA21B5}">
      <dsp:nvSpPr>
        <dsp:cNvPr id="0" name=""/>
        <dsp:cNvSpPr/>
      </dsp:nvSpPr>
      <dsp:spPr>
        <a:xfrm>
          <a:off x="1672964" y="530451"/>
          <a:ext cx="4684301" cy="265680"/>
        </a:xfrm>
        <a:prstGeom prst="roundRect">
          <a:avLst/>
        </a:prstGeom>
        <a:solidFill>
          <a:schemeClr val="accent1">
            <a:lumMod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055" tIns="0" rIns="177055" bIns="0" numCol="1" spcCol="1270" anchor="ctr" anchorCtr="0">
          <a:noAutofit/>
        </a:bodyPr>
        <a:lstStyle/>
        <a:p>
          <a:pPr lvl="0" algn="r" defTabSz="800100">
            <a:lnSpc>
              <a:spcPct val="90000"/>
            </a:lnSpc>
            <a:spcBef>
              <a:spcPct val="0"/>
            </a:spcBef>
            <a:spcAft>
              <a:spcPct val="35000"/>
            </a:spcAft>
          </a:pPr>
          <a:r>
            <a:rPr lang="fa-IR" sz="1800" b="1" kern="1200" dirty="0" smtClean="0">
              <a:solidFill>
                <a:schemeClr val="tx1"/>
              </a:solidFill>
              <a:cs typeface="B Titr" panose="00000700000000000000" pitchFamily="2" charset="-78"/>
            </a:rPr>
            <a:t>۲- جنگ اطلاعاتی </a:t>
          </a:r>
          <a:endParaRPr lang="en-US" sz="1800" kern="1200" dirty="0">
            <a:solidFill>
              <a:schemeClr val="tx1"/>
            </a:solidFill>
            <a:cs typeface="B Titr" panose="00000700000000000000" pitchFamily="2" charset="-78"/>
          </a:endParaRPr>
        </a:p>
      </dsp:txBody>
      <dsp:txXfrm>
        <a:off x="1685933" y="543420"/>
        <a:ext cx="4658363" cy="239742"/>
      </dsp:txXfrm>
    </dsp:sp>
    <dsp:sp modelId="{6EE1FDAD-FA00-4C06-A8BE-73ACC739BE6C}">
      <dsp:nvSpPr>
        <dsp:cNvPr id="0" name=""/>
        <dsp:cNvSpPr/>
      </dsp:nvSpPr>
      <dsp:spPr>
        <a:xfrm>
          <a:off x="0" y="1071531"/>
          <a:ext cx="6691859" cy="2268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402AD2-C7CB-4326-9B1D-D841D4B48ADA}">
      <dsp:nvSpPr>
        <dsp:cNvPr id="0" name=""/>
        <dsp:cNvSpPr/>
      </dsp:nvSpPr>
      <dsp:spPr>
        <a:xfrm>
          <a:off x="1672964" y="938691"/>
          <a:ext cx="4684301" cy="265680"/>
        </a:xfrm>
        <a:prstGeom prst="roundRect">
          <a:avLst/>
        </a:prstGeom>
        <a:solidFill>
          <a:srgbClr val="00206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055" tIns="0" rIns="177055" bIns="0" numCol="1" spcCol="1270" anchor="ctr" anchorCtr="0">
          <a:noAutofit/>
        </a:bodyPr>
        <a:lstStyle/>
        <a:p>
          <a:pPr lvl="0" algn="r" defTabSz="800100">
            <a:lnSpc>
              <a:spcPct val="90000"/>
            </a:lnSpc>
            <a:spcBef>
              <a:spcPct val="0"/>
            </a:spcBef>
            <a:spcAft>
              <a:spcPct val="35000"/>
            </a:spcAft>
          </a:pPr>
          <a:r>
            <a:rPr lang="fa-IR" sz="1800" b="1" kern="1200" dirty="0" smtClean="0">
              <a:solidFill>
                <a:schemeClr val="tx1"/>
              </a:solidFill>
              <a:cs typeface="B Titr" panose="00000700000000000000" pitchFamily="2" charset="-78"/>
            </a:rPr>
            <a:t>۳- حمایت از نابسامانی ها و شورشهای محلی</a:t>
          </a:r>
          <a:endParaRPr lang="en-US" sz="1800" kern="1200" dirty="0">
            <a:solidFill>
              <a:schemeClr val="tx1"/>
            </a:solidFill>
            <a:cs typeface="B Titr" panose="00000700000000000000" pitchFamily="2" charset="-78"/>
          </a:endParaRPr>
        </a:p>
      </dsp:txBody>
      <dsp:txXfrm>
        <a:off x="1685933" y="951660"/>
        <a:ext cx="4658363" cy="239742"/>
      </dsp:txXfrm>
    </dsp:sp>
    <dsp:sp modelId="{5AA63C28-7326-47BA-BBE0-EA63EEFA0A19}">
      <dsp:nvSpPr>
        <dsp:cNvPr id="0" name=""/>
        <dsp:cNvSpPr/>
      </dsp:nvSpPr>
      <dsp:spPr>
        <a:xfrm>
          <a:off x="0" y="1479771"/>
          <a:ext cx="6691859" cy="2268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6E3CBE-8478-4D72-BB3E-68733681262E}">
      <dsp:nvSpPr>
        <dsp:cNvPr id="0" name=""/>
        <dsp:cNvSpPr/>
      </dsp:nvSpPr>
      <dsp:spPr>
        <a:xfrm>
          <a:off x="1672964" y="1346931"/>
          <a:ext cx="4684301" cy="265680"/>
        </a:xfrm>
        <a:prstGeom prst="roundRect">
          <a:avLst/>
        </a:prstGeom>
        <a:solidFill>
          <a:schemeClr val="accent1">
            <a:lumMod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055" tIns="0" rIns="177055" bIns="0" numCol="1" spcCol="1270" anchor="ctr" anchorCtr="0">
          <a:noAutofit/>
        </a:bodyPr>
        <a:lstStyle/>
        <a:p>
          <a:pPr lvl="0" algn="r" defTabSz="800100">
            <a:lnSpc>
              <a:spcPct val="90000"/>
            </a:lnSpc>
            <a:spcBef>
              <a:spcPct val="0"/>
            </a:spcBef>
            <a:spcAft>
              <a:spcPct val="35000"/>
            </a:spcAft>
          </a:pPr>
          <a:r>
            <a:rPr lang="fa-IR" sz="1800" b="1" kern="1200" dirty="0" smtClean="0">
              <a:solidFill>
                <a:schemeClr val="tx1"/>
              </a:solidFill>
              <a:cs typeface="B Titr" panose="00000700000000000000" pitchFamily="2" charset="-78"/>
            </a:rPr>
            <a:t>۴- نیروهای نامنظم و چریکی</a:t>
          </a:r>
          <a:endParaRPr lang="en-US" sz="1800" kern="1200" dirty="0">
            <a:solidFill>
              <a:schemeClr val="tx1"/>
            </a:solidFill>
            <a:cs typeface="B Titr" panose="00000700000000000000" pitchFamily="2" charset="-78"/>
          </a:endParaRPr>
        </a:p>
      </dsp:txBody>
      <dsp:txXfrm>
        <a:off x="1685933" y="1359900"/>
        <a:ext cx="4658363" cy="239742"/>
      </dsp:txXfrm>
    </dsp:sp>
    <dsp:sp modelId="{342F0576-EC60-4DF0-A716-C13651060B51}">
      <dsp:nvSpPr>
        <dsp:cNvPr id="0" name=""/>
        <dsp:cNvSpPr/>
      </dsp:nvSpPr>
      <dsp:spPr>
        <a:xfrm>
          <a:off x="0" y="1888011"/>
          <a:ext cx="6691859" cy="2268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30CB17-20DF-4A72-8B9D-8A455C0351DA}">
      <dsp:nvSpPr>
        <dsp:cNvPr id="0" name=""/>
        <dsp:cNvSpPr/>
      </dsp:nvSpPr>
      <dsp:spPr>
        <a:xfrm>
          <a:off x="1672964" y="1755171"/>
          <a:ext cx="4684301" cy="265680"/>
        </a:xfrm>
        <a:prstGeom prst="roundRect">
          <a:avLst/>
        </a:prstGeom>
        <a:solidFill>
          <a:srgbClr val="00206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055" tIns="0" rIns="177055" bIns="0" numCol="1" spcCol="1270" anchor="ctr" anchorCtr="0">
          <a:noAutofit/>
        </a:bodyPr>
        <a:lstStyle/>
        <a:p>
          <a:pPr lvl="0" algn="r" defTabSz="800100">
            <a:lnSpc>
              <a:spcPct val="90000"/>
            </a:lnSpc>
            <a:spcBef>
              <a:spcPct val="0"/>
            </a:spcBef>
            <a:spcAft>
              <a:spcPct val="35000"/>
            </a:spcAft>
          </a:pPr>
          <a:r>
            <a:rPr lang="fa-IR" sz="1800" b="1" kern="1200" dirty="0" smtClean="0">
              <a:solidFill>
                <a:schemeClr val="tx1"/>
              </a:solidFill>
              <a:cs typeface="B Titr" panose="00000700000000000000" pitchFamily="2" charset="-78"/>
            </a:rPr>
            <a:t>۵- نیروهای ویژه</a:t>
          </a:r>
          <a:endParaRPr lang="en-US" sz="1800" kern="1200" dirty="0">
            <a:solidFill>
              <a:schemeClr val="tx1"/>
            </a:solidFill>
            <a:cs typeface="B Titr" panose="00000700000000000000" pitchFamily="2" charset="-78"/>
          </a:endParaRPr>
        </a:p>
      </dsp:txBody>
      <dsp:txXfrm>
        <a:off x="1685933" y="1768140"/>
        <a:ext cx="4658363" cy="239742"/>
      </dsp:txXfrm>
    </dsp:sp>
    <dsp:sp modelId="{02FBEE15-6F03-45A2-B813-5DD512151FA3}">
      <dsp:nvSpPr>
        <dsp:cNvPr id="0" name=""/>
        <dsp:cNvSpPr/>
      </dsp:nvSpPr>
      <dsp:spPr>
        <a:xfrm>
          <a:off x="0" y="2296251"/>
          <a:ext cx="6691859" cy="2268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432DEC-A42D-4D1A-A4CF-84FE0352874C}">
      <dsp:nvSpPr>
        <dsp:cNvPr id="0" name=""/>
        <dsp:cNvSpPr/>
      </dsp:nvSpPr>
      <dsp:spPr>
        <a:xfrm>
          <a:off x="1672964" y="2163411"/>
          <a:ext cx="4684301" cy="265680"/>
        </a:xfrm>
        <a:prstGeom prst="roundRect">
          <a:avLst/>
        </a:prstGeom>
        <a:solidFill>
          <a:schemeClr val="accent1">
            <a:lumMod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055" tIns="0" rIns="177055" bIns="0" numCol="1" spcCol="1270" anchor="ctr" anchorCtr="0">
          <a:noAutofit/>
        </a:bodyPr>
        <a:lstStyle/>
        <a:p>
          <a:pPr lvl="0" algn="r" defTabSz="800100">
            <a:lnSpc>
              <a:spcPct val="90000"/>
            </a:lnSpc>
            <a:spcBef>
              <a:spcPct val="0"/>
            </a:spcBef>
            <a:spcAft>
              <a:spcPct val="35000"/>
            </a:spcAft>
          </a:pPr>
          <a:r>
            <a:rPr lang="fa-IR" sz="1800" b="1" kern="1200" dirty="0" smtClean="0">
              <a:solidFill>
                <a:schemeClr val="tx1"/>
              </a:solidFill>
              <a:cs typeface="B Titr" panose="00000700000000000000" pitchFamily="2" charset="-78"/>
            </a:rPr>
            <a:t>۶-نیروهای کلاسیک نظامی </a:t>
          </a:r>
          <a:endParaRPr lang="en-US" sz="1800" kern="1200" dirty="0">
            <a:solidFill>
              <a:schemeClr val="tx1"/>
            </a:solidFill>
            <a:cs typeface="B Titr" panose="00000700000000000000" pitchFamily="2" charset="-78"/>
          </a:endParaRPr>
        </a:p>
      </dsp:txBody>
      <dsp:txXfrm>
        <a:off x="1685933" y="2176380"/>
        <a:ext cx="4658363" cy="239742"/>
      </dsp:txXfrm>
    </dsp:sp>
    <dsp:sp modelId="{5DACA2AF-A27E-4998-A451-F54514C9AB8C}">
      <dsp:nvSpPr>
        <dsp:cNvPr id="0" name=""/>
        <dsp:cNvSpPr/>
      </dsp:nvSpPr>
      <dsp:spPr>
        <a:xfrm>
          <a:off x="0" y="2704491"/>
          <a:ext cx="6691859" cy="2268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312B06-BD2B-4857-B57B-671D84D0A79E}">
      <dsp:nvSpPr>
        <dsp:cNvPr id="0" name=""/>
        <dsp:cNvSpPr/>
      </dsp:nvSpPr>
      <dsp:spPr>
        <a:xfrm>
          <a:off x="1672964" y="2571651"/>
          <a:ext cx="4684301" cy="265680"/>
        </a:xfrm>
        <a:prstGeom prst="roundRect">
          <a:avLst/>
        </a:prstGeom>
        <a:solidFill>
          <a:srgbClr val="00206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055" tIns="0" rIns="177055" bIns="0" numCol="1" spcCol="1270" anchor="ctr" anchorCtr="0">
          <a:noAutofit/>
        </a:bodyPr>
        <a:lstStyle/>
        <a:p>
          <a:pPr lvl="0" algn="r" defTabSz="800100">
            <a:lnSpc>
              <a:spcPct val="90000"/>
            </a:lnSpc>
            <a:spcBef>
              <a:spcPct val="0"/>
            </a:spcBef>
            <a:spcAft>
              <a:spcPct val="35000"/>
            </a:spcAft>
          </a:pPr>
          <a:r>
            <a:rPr lang="fa-IR" sz="1800" b="1" kern="1200" dirty="0" smtClean="0">
              <a:solidFill>
                <a:schemeClr val="tx1"/>
              </a:solidFill>
              <a:cs typeface="B Titr" panose="00000700000000000000" pitchFamily="2" charset="-78"/>
            </a:rPr>
            <a:t>۷- جنگ اقتصادی</a:t>
          </a:r>
          <a:endParaRPr lang="en-US" sz="1800" kern="1200" dirty="0">
            <a:solidFill>
              <a:schemeClr val="tx1"/>
            </a:solidFill>
            <a:cs typeface="B Titr" panose="00000700000000000000" pitchFamily="2" charset="-78"/>
          </a:endParaRPr>
        </a:p>
      </dsp:txBody>
      <dsp:txXfrm>
        <a:off x="1685933" y="2584620"/>
        <a:ext cx="4658363" cy="239742"/>
      </dsp:txXfrm>
    </dsp:sp>
    <dsp:sp modelId="{32DA45E6-B3FF-49CA-8B45-14A09B298FDD}">
      <dsp:nvSpPr>
        <dsp:cNvPr id="0" name=""/>
        <dsp:cNvSpPr/>
      </dsp:nvSpPr>
      <dsp:spPr>
        <a:xfrm>
          <a:off x="0" y="3112731"/>
          <a:ext cx="6691859" cy="2268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2F6D78-0492-4555-B3C6-7723D4F3E8E1}">
      <dsp:nvSpPr>
        <dsp:cNvPr id="0" name=""/>
        <dsp:cNvSpPr/>
      </dsp:nvSpPr>
      <dsp:spPr>
        <a:xfrm>
          <a:off x="1672964" y="2979891"/>
          <a:ext cx="4684301" cy="265680"/>
        </a:xfrm>
        <a:prstGeom prst="roundRect">
          <a:avLst/>
        </a:prstGeom>
        <a:solidFill>
          <a:schemeClr val="accent1">
            <a:lumMod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055" tIns="0" rIns="177055" bIns="0" numCol="1" spcCol="1270" anchor="ctr" anchorCtr="0">
          <a:noAutofit/>
        </a:bodyPr>
        <a:lstStyle/>
        <a:p>
          <a:pPr lvl="0" algn="r" defTabSz="800100">
            <a:lnSpc>
              <a:spcPct val="90000"/>
            </a:lnSpc>
            <a:spcBef>
              <a:spcPct val="0"/>
            </a:spcBef>
            <a:spcAft>
              <a:spcPct val="35000"/>
            </a:spcAft>
          </a:pPr>
          <a:r>
            <a:rPr lang="fa-IR" sz="1800" b="1" kern="1200" dirty="0" smtClean="0">
              <a:solidFill>
                <a:schemeClr val="tx1"/>
              </a:solidFill>
              <a:cs typeface="B Titr" panose="00000700000000000000" pitchFamily="2" charset="-78"/>
            </a:rPr>
            <a:t>۸- حمله های سایبری</a:t>
          </a:r>
          <a:endParaRPr lang="en-US" sz="1800" kern="1200" dirty="0">
            <a:solidFill>
              <a:schemeClr val="tx1"/>
            </a:solidFill>
            <a:cs typeface="B Titr" panose="00000700000000000000" pitchFamily="2" charset="-78"/>
          </a:endParaRPr>
        </a:p>
      </dsp:txBody>
      <dsp:txXfrm>
        <a:off x="1685933" y="2992860"/>
        <a:ext cx="4658363" cy="239742"/>
      </dsp:txXfrm>
    </dsp:sp>
    <dsp:sp modelId="{7768D077-8117-4AF6-A9EF-F16B93A8DA65}">
      <dsp:nvSpPr>
        <dsp:cNvPr id="0" name=""/>
        <dsp:cNvSpPr/>
      </dsp:nvSpPr>
      <dsp:spPr>
        <a:xfrm>
          <a:off x="0" y="3520971"/>
          <a:ext cx="6691859" cy="2268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88E07F-2784-46AC-9597-32A7FA05CF69}">
      <dsp:nvSpPr>
        <dsp:cNvPr id="0" name=""/>
        <dsp:cNvSpPr/>
      </dsp:nvSpPr>
      <dsp:spPr>
        <a:xfrm>
          <a:off x="1672964" y="3388131"/>
          <a:ext cx="4684301" cy="265680"/>
        </a:xfrm>
        <a:prstGeom prst="roundRect">
          <a:avLst/>
        </a:prstGeom>
        <a:solidFill>
          <a:schemeClr val="accent1">
            <a:lumMod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055" tIns="0" rIns="177055" bIns="0" numCol="1" spcCol="1270" anchor="ctr" anchorCtr="0">
          <a:noAutofit/>
        </a:bodyPr>
        <a:lstStyle/>
        <a:p>
          <a:pPr lvl="0" algn="r" defTabSz="800100">
            <a:lnSpc>
              <a:spcPct val="90000"/>
            </a:lnSpc>
            <a:spcBef>
              <a:spcPct val="0"/>
            </a:spcBef>
            <a:spcAft>
              <a:spcPct val="35000"/>
            </a:spcAft>
          </a:pPr>
          <a:r>
            <a:rPr lang="fa-IR" sz="1800" kern="1200" dirty="0" smtClean="0">
              <a:solidFill>
                <a:schemeClr val="tx1"/>
              </a:solidFill>
              <a:cs typeface="B Titr" panose="00000700000000000000" pitchFamily="2" charset="-78"/>
            </a:rPr>
            <a:t>9- جنگ شناختی</a:t>
          </a:r>
          <a:endParaRPr lang="en-US" sz="1800" kern="1200" dirty="0">
            <a:solidFill>
              <a:schemeClr val="tx1"/>
            </a:solidFill>
            <a:cs typeface="B Titr" panose="00000700000000000000" pitchFamily="2" charset="-78"/>
          </a:endParaRPr>
        </a:p>
      </dsp:txBody>
      <dsp:txXfrm>
        <a:off x="1685933" y="3401100"/>
        <a:ext cx="4658363" cy="239742"/>
      </dsp:txXfrm>
    </dsp:sp>
    <dsp:sp modelId="{D1EF1F4B-5357-48C5-BBFD-B3939A37BD61}">
      <dsp:nvSpPr>
        <dsp:cNvPr id="0" name=""/>
        <dsp:cNvSpPr/>
      </dsp:nvSpPr>
      <dsp:spPr>
        <a:xfrm>
          <a:off x="0" y="3929211"/>
          <a:ext cx="6691859" cy="2268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440F26-FADE-4024-B506-E3054D306C1C}">
      <dsp:nvSpPr>
        <dsp:cNvPr id="0" name=""/>
        <dsp:cNvSpPr/>
      </dsp:nvSpPr>
      <dsp:spPr>
        <a:xfrm>
          <a:off x="1672964" y="3796371"/>
          <a:ext cx="4684301" cy="265680"/>
        </a:xfrm>
        <a:prstGeom prst="roundRect">
          <a:avLst/>
        </a:prstGeom>
        <a:solidFill>
          <a:schemeClr val="accent1">
            <a:lumMod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055" tIns="0" rIns="177055" bIns="0" numCol="1" spcCol="1270" anchor="ctr" anchorCtr="0">
          <a:noAutofit/>
        </a:bodyPr>
        <a:lstStyle/>
        <a:p>
          <a:pPr lvl="0" algn="r" defTabSz="800100">
            <a:lnSpc>
              <a:spcPct val="90000"/>
            </a:lnSpc>
            <a:spcBef>
              <a:spcPct val="0"/>
            </a:spcBef>
            <a:spcAft>
              <a:spcPct val="35000"/>
            </a:spcAft>
          </a:pPr>
          <a:r>
            <a:rPr lang="fa-IR" sz="1800" kern="1200" dirty="0" smtClean="0">
              <a:solidFill>
                <a:schemeClr val="tx1"/>
              </a:solidFill>
              <a:cs typeface="B Titr" panose="00000700000000000000" pitchFamily="2" charset="-78"/>
            </a:rPr>
            <a:t>10- جنگ تبلیغاتی و پروپاگاندا</a:t>
          </a:r>
          <a:endParaRPr lang="en-US" sz="1800" kern="1200" dirty="0">
            <a:solidFill>
              <a:schemeClr val="tx1"/>
            </a:solidFill>
            <a:cs typeface="B Titr" panose="00000700000000000000" pitchFamily="2" charset="-78"/>
          </a:endParaRPr>
        </a:p>
      </dsp:txBody>
      <dsp:txXfrm>
        <a:off x="1685933" y="3809340"/>
        <a:ext cx="4658363" cy="2397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DC87C-E244-4871-82B0-890B0247A14C}">
      <dsp:nvSpPr>
        <dsp:cNvPr id="0" name=""/>
        <dsp:cNvSpPr/>
      </dsp:nvSpPr>
      <dsp:spPr>
        <a:xfrm>
          <a:off x="-1" y="2346"/>
          <a:ext cx="8280923" cy="218759"/>
        </a:xfrm>
        <a:prstGeom prst="homePlate">
          <a:avLst/>
        </a:prstGeom>
        <a:solidFill>
          <a:srgbClr val="00206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0960" rIns="96467" bIns="60960" numCol="1" spcCol="1270" anchor="ctr" anchorCtr="0">
          <a:noAutofit/>
        </a:bodyPr>
        <a:lstStyle/>
        <a:p>
          <a:pPr lvl="0" algn="r" defTabSz="711200">
            <a:lnSpc>
              <a:spcPct val="90000"/>
            </a:lnSpc>
            <a:spcBef>
              <a:spcPct val="0"/>
            </a:spcBef>
            <a:spcAft>
              <a:spcPct val="35000"/>
            </a:spcAft>
          </a:pPr>
          <a:r>
            <a:rPr lang="fa-IR" sz="1600" kern="1200" dirty="0" smtClean="0">
              <a:cs typeface="B Titr" panose="00000700000000000000" pitchFamily="2" charset="-78"/>
            </a:rPr>
            <a:t>1- تبدیل سفارت به لانه جاسوسی</a:t>
          </a:r>
          <a:endParaRPr lang="en-US" sz="1600" kern="1200" dirty="0">
            <a:cs typeface="B Titr" panose="00000700000000000000" pitchFamily="2" charset="-78"/>
          </a:endParaRPr>
        </a:p>
      </dsp:txBody>
      <dsp:txXfrm>
        <a:off x="-1" y="2346"/>
        <a:ext cx="8226233" cy="218759"/>
      </dsp:txXfrm>
    </dsp:sp>
    <dsp:sp modelId="{07511AEA-2D26-4FA0-B7FC-FFFBC816BBBD}">
      <dsp:nvSpPr>
        <dsp:cNvPr id="0" name=""/>
        <dsp:cNvSpPr/>
      </dsp:nvSpPr>
      <dsp:spPr>
        <a:xfrm>
          <a:off x="8062160" y="2346"/>
          <a:ext cx="218759" cy="218759"/>
        </a:xfrm>
        <a:prstGeom prst="ellipse">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3451AB-C209-4E54-8FD4-D611B531D213}">
      <dsp:nvSpPr>
        <dsp:cNvPr id="0" name=""/>
        <dsp:cNvSpPr/>
      </dsp:nvSpPr>
      <dsp:spPr>
        <a:xfrm>
          <a:off x="-1" y="286406"/>
          <a:ext cx="8280923" cy="218759"/>
        </a:xfrm>
        <a:prstGeom prst="homePlate">
          <a:avLst/>
        </a:prstGeom>
        <a:solidFill>
          <a:schemeClr val="tx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0960" rIns="96467" bIns="60960" numCol="1" spcCol="1270" anchor="ctr" anchorCtr="0">
          <a:noAutofit/>
        </a:bodyPr>
        <a:lstStyle/>
        <a:p>
          <a:pPr lvl="0" algn="r" defTabSz="711200">
            <a:lnSpc>
              <a:spcPct val="90000"/>
            </a:lnSpc>
            <a:spcBef>
              <a:spcPct val="0"/>
            </a:spcBef>
            <a:spcAft>
              <a:spcPct val="35000"/>
            </a:spcAft>
          </a:pPr>
          <a:r>
            <a:rPr lang="fa-IR" sz="1600" kern="1200" dirty="0" smtClean="0">
              <a:solidFill>
                <a:schemeClr val="bg1"/>
              </a:solidFill>
              <a:cs typeface="B Titr" panose="00000700000000000000" pitchFamily="2" charset="-78"/>
            </a:rPr>
            <a:t>2- مصادره اموال ایران</a:t>
          </a:r>
          <a:endParaRPr lang="en-US" sz="1600" kern="1200" dirty="0">
            <a:solidFill>
              <a:schemeClr val="bg1"/>
            </a:solidFill>
            <a:cs typeface="B Titr" panose="00000700000000000000" pitchFamily="2" charset="-78"/>
          </a:endParaRPr>
        </a:p>
      </dsp:txBody>
      <dsp:txXfrm>
        <a:off x="-1" y="286406"/>
        <a:ext cx="8226233" cy="218759"/>
      </dsp:txXfrm>
    </dsp:sp>
    <dsp:sp modelId="{C88DE7BF-E775-4717-9245-33ED5619623A}">
      <dsp:nvSpPr>
        <dsp:cNvPr id="0" name=""/>
        <dsp:cNvSpPr/>
      </dsp:nvSpPr>
      <dsp:spPr>
        <a:xfrm>
          <a:off x="8062160" y="286406"/>
          <a:ext cx="218759" cy="218759"/>
        </a:xfrm>
        <a:prstGeom prst="ellipse">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D1D51-0804-4DEE-BFCF-982F8A053B81}">
      <dsp:nvSpPr>
        <dsp:cNvPr id="0" name=""/>
        <dsp:cNvSpPr/>
      </dsp:nvSpPr>
      <dsp:spPr>
        <a:xfrm>
          <a:off x="-1" y="570466"/>
          <a:ext cx="8280923" cy="218759"/>
        </a:xfrm>
        <a:prstGeom prst="homePlate">
          <a:avLst/>
        </a:prstGeom>
        <a:solidFill>
          <a:srgbClr val="00206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0960" rIns="96467" bIns="60960" numCol="1" spcCol="1270" anchor="ctr" anchorCtr="0">
          <a:noAutofit/>
        </a:bodyPr>
        <a:lstStyle/>
        <a:p>
          <a:pPr lvl="0" algn="r" defTabSz="711200">
            <a:lnSpc>
              <a:spcPct val="90000"/>
            </a:lnSpc>
            <a:spcBef>
              <a:spcPct val="0"/>
            </a:spcBef>
            <a:spcAft>
              <a:spcPct val="35000"/>
            </a:spcAft>
          </a:pPr>
          <a:r>
            <a:rPr lang="fa-IR" sz="1600" kern="1200" dirty="0" smtClean="0">
              <a:cs typeface="B Titr" panose="00000700000000000000" pitchFamily="2" charset="-78"/>
            </a:rPr>
            <a:t>3- هجوم نظامی و واقعه </a:t>
          </a:r>
          <a:r>
            <a:rPr lang="fa-IR" sz="1600" kern="1200" dirty="0" err="1" smtClean="0">
              <a:cs typeface="B Titr" panose="00000700000000000000" pitchFamily="2" charset="-78"/>
            </a:rPr>
            <a:t>طبس</a:t>
          </a:r>
          <a:endParaRPr lang="en-US" sz="1600" kern="1200" dirty="0">
            <a:cs typeface="B Titr" panose="00000700000000000000" pitchFamily="2" charset="-78"/>
          </a:endParaRPr>
        </a:p>
      </dsp:txBody>
      <dsp:txXfrm>
        <a:off x="-1" y="570466"/>
        <a:ext cx="8226233" cy="218759"/>
      </dsp:txXfrm>
    </dsp:sp>
    <dsp:sp modelId="{6D91FBE3-A079-4D99-B01D-98DF238A3918}">
      <dsp:nvSpPr>
        <dsp:cNvPr id="0" name=""/>
        <dsp:cNvSpPr/>
      </dsp:nvSpPr>
      <dsp:spPr>
        <a:xfrm>
          <a:off x="8062160" y="570466"/>
          <a:ext cx="218759" cy="218759"/>
        </a:xfrm>
        <a:prstGeom prst="ellipse">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119CD4-C34D-43D7-86DC-CC7A9777B787}">
      <dsp:nvSpPr>
        <dsp:cNvPr id="0" name=""/>
        <dsp:cNvSpPr/>
      </dsp:nvSpPr>
      <dsp:spPr>
        <a:xfrm>
          <a:off x="-1" y="854526"/>
          <a:ext cx="8280923" cy="218759"/>
        </a:xfrm>
        <a:prstGeom prst="homePlate">
          <a:avLst/>
        </a:prstGeom>
        <a:solidFill>
          <a:schemeClr val="tx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0960" rIns="96467" bIns="60960" numCol="1" spcCol="1270" anchor="ctr" anchorCtr="0">
          <a:noAutofit/>
        </a:bodyPr>
        <a:lstStyle/>
        <a:p>
          <a:pPr lvl="0" algn="r" defTabSz="711200">
            <a:lnSpc>
              <a:spcPct val="90000"/>
            </a:lnSpc>
            <a:spcBef>
              <a:spcPct val="0"/>
            </a:spcBef>
            <a:spcAft>
              <a:spcPct val="35000"/>
            </a:spcAft>
          </a:pPr>
          <a:r>
            <a:rPr lang="fa-IR" sz="1600" kern="1200" dirty="0" smtClean="0">
              <a:solidFill>
                <a:schemeClr val="bg1"/>
              </a:solidFill>
              <a:cs typeface="B Titr" panose="00000700000000000000" pitchFamily="2" charset="-78"/>
            </a:rPr>
            <a:t>4- کودتای </a:t>
          </a:r>
          <a:r>
            <a:rPr lang="fa-IR" sz="1600" kern="1200" dirty="0" err="1" smtClean="0">
              <a:solidFill>
                <a:schemeClr val="bg1"/>
              </a:solidFill>
              <a:cs typeface="B Titr" panose="00000700000000000000" pitchFamily="2" charset="-78"/>
            </a:rPr>
            <a:t>نوژه</a:t>
          </a:r>
          <a:endParaRPr lang="en-US" sz="1600" kern="1200" dirty="0">
            <a:solidFill>
              <a:schemeClr val="bg1"/>
            </a:solidFill>
            <a:cs typeface="B Titr" panose="00000700000000000000" pitchFamily="2" charset="-78"/>
          </a:endParaRPr>
        </a:p>
      </dsp:txBody>
      <dsp:txXfrm>
        <a:off x="-1" y="854526"/>
        <a:ext cx="8226233" cy="218759"/>
      </dsp:txXfrm>
    </dsp:sp>
    <dsp:sp modelId="{C7F4AEDD-7ECF-42D0-8D7C-44776A407EBB}">
      <dsp:nvSpPr>
        <dsp:cNvPr id="0" name=""/>
        <dsp:cNvSpPr/>
      </dsp:nvSpPr>
      <dsp:spPr>
        <a:xfrm>
          <a:off x="8062160" y="854526"/>
          <a:ext cx="218759" cy="218759"/>
        </a:xfrm>
        <a:prstGeom prst="ellipse">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C872E0-2986-4734-AED4-1AA5FBFE4FB3}">
      <dsp:nvSpPr>
        <dsp:cNvPr id="0" name=""/>
        <dsp:cNvSpPr/>
      </dsp:nvSpPr>
      <dsp:spPr>
        <a:xfrm>
          <a:off x="-1" y="1138587"/>
          <a:ext cx="8280923" cy="218759"/>
        </a:xfrm>
        <a:prstGeom prst="homePlate">
          <a:avLst/>
        </a:prstGeom>
        <a:solidFill>
          <a:srgbClr val="00206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0960" rIns="96467" bIns="60960" numCol="1" spcCol="1270" anchor="ctr" anchorCtr="0">
          <a:noAutofit/>
        </a:bodyPr>
        <a:lstStyle/>
        <a:p>
          <a:pPr lvl="0" algn="r" defTabSz="711200">
            <a:lnSpc>
              <a:spcPct val="90000"/>
            </a:lnSpc>
            <a:spcBef>
              <a:spcPct val="0"/>
            </a:spcBef>
            <a:spcAft>
              <a:spcPct val="35000"/>
            </a:spcAft>
          </a:pPr>
          <a:r>
            <a:rPr lang="fa-IR" sz="1600" kern="1200" dirty="0" smtClean="0">
              <a:cs typeface="B Titr" panose="00000700000000000000" pitchFamily="2" charset="-78"/>
            </a:rPr>
            <a:t>5- حمایت از تجزیه طلبی و تروریسم</a:t>
          </a:r>
          <a:endParaRPr lang="en-US" sz="1600" kern="1200" dirty="0">
            <a:cs typeface="B Titr" panose="00000700000000000000" pitchFamily="2" charset="-78"/>
          </a:endParaRPr>
        </a:p>
      </dsp:txBody>
      <dsp:txXfrm>
        <a:off x="-1" y="1138587"/>
        <a:ext cx="8226233" cy="218759"/>
      </dsp:txXfrm>
    </dsp:sp>
    <dsp:sp modelId="{46E0E85D-4C10-43F3-9C76-FC20E252A19E}">
      <dsp:nvSpPr>
        <dsp:cNvPr id="0" name=""/>
        <dsp:cNvSpPr/>
      </dsp:nvSpPr>
      <dsp:spPr>
        <a:xfrm>
          <a:off x="8062160" y="1138587"/>
          <a:ext cx="218759" cy="218759"/>
        </a:xfrm>
        <a:prstGeom prst="ellipse">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903EA6-8827-4FEC-92FB-C679C7DF5C7D}">
      <dsp:nvSpPr>
        <dsp:cNvPr id="0" name=""/>
        <dsp:cNvSpPr/>
      </dsp:nvSpPr>
      <dsp:spPr>
        <a:xfrm>
          <a:off x="-1" y="1422647"/>
          <a:ext cx="8280923" cy="218759"/>
        </a:xfrm>
        <a:prstGeom prst="homePlate">
          <a:avLst/>
        </a:prstGeom>
        <a:solidFill>
          <a:schemeClr val="tx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0960" rIns="96467" bIns="60960" numCol="1" spcCol="1270" anchor="ctr" anchorCtr="0">
          <a:noAutofit/>
        </a:bodyPr>
        <a:lstStyle/>
        <a:p>
          <a:pPr lvl="0" algn="r" defTabSz="711200">
            <a:lnSpc>
              <a:spcPct val="90000"/>
            </a:lnSpc>
            <a:spcBef>
              <a:spcPct val="0"/>
            </a:spcBef>
            <a:spcAft>
              <a:spcPct val="35000"/>
            </a:spcAft>
          </a:pPr>
          <a:r>
            <a:rPr lang="fa-IR" sz="1600" kern="1200" dirty="0" smtClean="0">
              <a:solidFill>
                <a:schemeClr val="bg1"/>
              </a:solidFill>
              <a:cs typeface="B Titr" panose="00000700000000000000" pitchFamily="2" charset="-78"/>
            </a:rPr>
            <a:t>6- تحریک صدام و عراق برای حمله به ایران</a:t>
          </a:r>
          <a:endParaRPr lang="en-US" sz="1600" kern="1200" dirty="0">
            <a:solidFill>
              <a:schemeClr val="bg1"/>
            </a:solidFill>
            <a:cs typeface="B Titr" panose="00000700000000000000" pitchFamily="2" charset="-78"/>
          </a:endParaRPr>
        </a:p>
      </dsp:txBody>
      <dsp:txXfrm>
        <a:off x="-1" y="1422647"/>
        <a:ext cx="8226233" cy="218759"/>
      </dsp:txXfrm>
    </dsp:sp>
    <dsp:sp modelId="{7BDFD921-C992-476D-BD5E-5DAFDCBAA257}">
      <dsp:nvSpPr>
        <dsp:cNvPr id="0" name=""/>
        <dsp:cNvSpPr/>
      </dsp:nvSpPr>
      <dsp:spPr>
        <a:xfrm>
          <a:off x="8062160" y="1422647"/>
          <a:ext cx="218759" cy="218759"/>
        </a:xfrm>
        <a:prstGeom prst="ellipse">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2D5255-14CF-4BB7-AD3B-1A5DFE0CCA28}">
      <dsp:nvSpPr>
        <dsp:cNvPr id="0" name=""/>
        <dsp:cNvSpPr/>
      </dsp:nvSpPr>
      <dsp:spPr>
        <a:xfrm>
          <a:off x="-1" y="1706707"/>
          <a:ext cx="8280923" cy="218759"/>
        </a:xfrm>
        <a:prstGeom prst="homePlate">
          <a:avLst/>
        </a:prstGeom>
        <a:solidFill>
          <a:srgbClr val="00206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0960" rIns="96467" bIns="60960" numCol="1" spcCol="1270" anchor="ctr" anchorCtr="0">
          <a:noAutofit/>
        </a:bodyPr>
        <a:lstStyle/>
        <a:p>
          <a:pPr lvl="0" algn="r" defTabSz="711200">
            <a:lnSpc>
              <a:spcPct val="90000"/>
            </a:lnSpc>
            <a:spcBef>
              <a:spcPct val="0"/>
            </a:spcBef>
            <a:spcAft>
              <a:spcPct val="35000"/>
            </a:spcAft>
          </a:pPr>
          <a:r>
            <a:rPr lang="fa-IR" sz="1600" kern="1200" dirty="0" smtClean="0">
              <a:cs typeface="B Titr" panose="00000700000000000000" pitchFamily="2" charset="-78"/>
            </a:rPr>
            <a:t>7- حمایت </a:t>
          </a:r>
          <a:r>
            <a:rPr lang="fa-IR" sz="1600" kern="1200" dirty="0" err="1" smtClean="0">
              <a:cs typeface="B Titr" panose="00000700000000000000" pitchFamily="2" charset="-78"/>
            </a:rPr>
            <a:t>تسلیحاتی</a:t>
          </a:r>
          <a:r>
            <a:rPr lang="fa-IR" sz="1600" kern="1200" dirty="0" smtClean="0">
              <a:cs typeface="B Titr" panose="00000700000000000000" pitchFamily="2" charset="-78"/>
            </a:rPr>
            <a:t> و اطلاعاتی آمریکا از صدام در 8 سال جنگ تحمیلی</a:t>
          </a:r>
          <a:endParaRPr lang="en-US" sz="1600" kern="1200" dirty="0">
            <a:cs typeface="B Titr" panose="00000700000000000000" pitchFamily="2" charset="-78"/>
          </a:endParaRPr>
        </a:p>
      </dsp:txBody>
      <dsp:txXfrm>
        <a:off x="-1" y="1706707"/>
        <a:ext cx="8226233" cy="218759"/>
      </dsp:txXfrm>
    </dsp:sp>
    <dsp:sp modelId="{4036BF2B-D299-4B9F-8A6B-85BDC395BF25}">
      <dsp:nvSpPr>
        <dsp:cNvPr id="0" name=""/>
        <dsp:cNvSpPr/>
      </dsp:nvSpPr>
      <dsp:spPr>
        <a:xfrm>
          <a:off x="8062160" y="1706707"/>
          <a:ext cx="218759" cy="218759"/>
        </a:xfrm>
        <a:prstGeom prst="ellipse">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080FCA-9D8D-4A04-8AD7-DBB5555FAACF}">
      <dsp:nvSpPr>
        <dsp:cNvPr id="0" name=""/>
        <dsp:cNvSpPr/>
      </dsp:nvSpPr>
      <dsp:spPr>
        <a:xfrm>
          <a:off x="-1" y="1990767"/>
          <a:ext cx="8280923" cy="218759"/>
        </a:xfrm>
        <a:prstGeom prst="homePlate">
          <a:avLst/>
        </a:prstGeom>
        <a:solidFill>
          <a:schemeClr val="tx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0960" rIns="96467" bIns="60960" numCol="1" spcCol="1270" anchor="ctr" anchorCtr="0">
          <a:noAutofit/>
        </a:bodyPr>
        <a:lstStyle/>
        <a:p>
          <a:pPr lvl="0" algn="r" defTabSz="711200">
            <a:lnSpc>
              <a:spcPct val="90000"/>
            </a:lnSpc>
            <a:spcBef>
              <a:spcPct val="0"/>
            </a:spcBef>
            <a:spcAft>
              <a:spcPct val="35000"/>
            </a:spcAft>
          </a:pPr>
          <a:r>
            <a:rPr lang="fa-IR" sz="1600" kern="1200" dirty="0" smtClean="0">
              <a:solidFill>
                <a:schemeClr val="bg1"/>
              </a:solidFill>
              <a:cs typeface="B Titr" panose="00000700000000000000" pitchFamily="2" charset="-78"/>
            </a:rPr>
            <a:t>8- تأمین سلاح های شیمیایی عراق علیه ایران</a:t>
          </a:r>
          <a:endParaRPr lang="en-US" sz="1600" kern="1200" dirty="0">
            <a:solidFill>
              <a:schemeClr val="bg1"/>
            </a:solidFill>
            <a:cs typeface="B Titr" panose="00000700000000000000" pitchFamily="2" charset="-78"/>
          </a:endParaRPr>
        </a:p>
      </dsp:txBody>
      <dsp:txXfrm>
        <a:off x="-1" y="1990767"/>
        <a:ext cx="8226233" cy="218759"/>
      </dsp:txXfrm>
    </dsp:sp>
    <dsp:sp modelId="{40308E1D-AD04-4016-89E8-C3EF5A3F1EF2}">
      <dsp:nvSpPr>
        <dsp:cNvPr id="0" name=""/>
        <dsp:cNvSpPr/>
      </dsp:nvSpPr>
      <dsp:spPr>
        <a:xfrm>
          <a:off x="8062160" y="1990767"/>
          <a:ext cx="218759" cy="218759"/>
        </a:xfrm>
        <a:prstGeom prst="ellipse">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E70B44-8701-4F11-B1A7-7051BBBBE95A}">
      <dsp:nvSpPr>
        <dsp:cNvPr id="0" name=""/>
        <dsp:cNvSpPr/>
      </dsp:nvSpPr>
      <dsp:spPr>
        <a:xfrm>
          <a:off x="-1" y="2274828"/>
          <a:ext cx="8280923" cy="218759"/>
        </a:xfrm>
        <a:prstGeom prst="homePlate">
          <a:avLst/>
        </a:prstGeom>
        <a:solidFill>
          <a:srgbClr val="00206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0960" rIns="96467" bIns="60960" numCol="1" spcCol="1270" anchor="ctr" anchorCtr="0">
          <a:noAutofit/>
        </a:bodyPr>
        <a:lstStyle/>
        <a:p>
          <a:pPr lvl="0" algn="r" defTabSz="711200">
            <a:lnSpc>
              <a:spcPct val="90000"/>
            </a:lnSpc>
            <a:spcBef>
              <a:spcPct val="0"/>
            </a:spcBef>
            <a:spcAft>
              <a:spcPct val="35000"/>
            </a:spcAft>
          </a:pPr>
          <a:r>
            <a:rPr lang="fa-IR" sz="1600" kern="1200" dirty="0" smtClean="0">
              <a:cs typeface="B Titr" panose="00000700000000000000" pitchFamily="2" charset="-78"/>
            </a:rPr>
            <a:t>9- حمله آمریکا به کشتی ها و سکو های نفتی ایران</a:t>
          </a:r>
          <a:endParaRPr lang="en-US" sz="1600" kern="1200" dirty="0">
            <a:cs typeface="B Titr" panose="00000700000000000000" pitchFamily="2" charset="-78"/>
          </a:endParaRPr>
        </a:p>
      </dsp:txBody>
      <dsp:txXfrm>
        <a:off x="-1" y="2274828"/>
        <a:ext cx="8226233" cy="218759"/>
      </dsp:txXfrm>
    </dsp:sp>
    <dsp:sp modelId="{D403A5D7-AE58-4D78-9DC7-429C1EDF7735}">
      <dsp:nvSpPr>
        <dsp:cNvPr id="0" name=""/>
        <dsp:cNvSpPr/>
      </dsp:nvSpPr>
      <dsp:spPr>
        <a:xfrm>
          <a:off x="8062160" y="2274828"/>
          <a:ext cx="218759" cy="218759"/>
        </a:xfrm>
        <a:prstGeom prst="ellipse">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487D9E-13CD-44F8-9008-40C4A97F701E}">
      <dsp:nvSpPr>
        <dsp:cNvPr id="0" name=""/>
        <dsp:cNvSpPr/>
      </dsp:nvSpPr>
      <dsp:spPr>
        <a:xfrm>
          <a:off x="-1" y="2558888"/>
          <a:ext cx="8280923" cy="218759"/>
        </a:xfrm>
        <a:prstGeom prst="homePlate">
          <a:avLst/>
        </a:prstGeom>
        <a:solidFill>
          <a:schemeClr val="tx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0960" rIns="96467" bIns="60960" numCol="1" spcCol="1270" anchor="ctr" anchorCtr="0">
          <a:noAutofit/>
        </a:bodyPr>
        <a:lstStyle/>
        <a:p>
          <a:pPr lvl="0" algn="r" defTabSz="711200">
            <a:lnSpc>
              <a:spcPct val="90000"/>
            </a:lnSpc>
            <a:spcBef>
              <a:spcPct val="0"/>
            </a:spcBef>
            <a:spcAft>
              <a:spcPct val="35000"/>
            </a:spcAft>
          </a:pPr>
          <a:r>
            <a:rPr lang="fa-IR" sz="1600" kern="1200" dirty="0" smtClean="0">
              <a:solidFill>
                <a:schemeClr val="bg1"/>
              </a:solidFill>
              <a:cs typeface="B Titr" panose="00000700000000000000" pitchFamily="2" charset="-78"/>
            </a:rPr>
            <a:t>10- ساقط کردن هواپیمای مسافربری ایران</a:t>
          </a:r>
          <a:endParaRPr lang="en-US" sz="1600" kern="1200" dirty="0">
            <a:solidFill>
              <a:schemeClr val="bg1"/>
            </a:solidFill>
            <a:cs typeface="B Titr" panose="00000700000000000000" pitchFamily="2" charset="-78"/>
          </a:endParaRPr>
        </a:p>
      </dsp:txBody>
      <dsp:txXfrm>
        <a:off x="-1" y="2558888"/>
        <a:ext cx="8226233" cy="218759"/>
      </dsp:txXfrm>
    </dsp:sp>
    <dsp:sp modelId="{DC3EA1BC-EDB1-4874-9B5D-729039E41A98}">
      <dsp:nvSpPr>
        <dsp:cNvPr id="0" name=""/>
        <dsp:cNvSpPr/>
      </dsp:nvSpPr>
      <dsp:spPr>
        <a:xfrm>
          <a:off x="8062160" y="2558888"/>
          <a:ext cx="218759" cy="218759"/>
        </a:xfrm>
        <a:prstGeom prst="ellipse">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5D2A25-6270-4A58-A5FC-109B070ABE81}">
      <dsp:nvSpPr>
        <dsp:cNvPr id="0" name=""/>
        <dsp:cNvSpPr/>
      </dsp:nvSpPr>
      <dsp:spPr>
        <a:xfrm>
          <a:off x="-1" y="2842948"/>
          <a:ext cx="8280923" cy="218759"/>
        </a:xfrm>
        <a:prstGeom prst="homePlate">
          <a:avLst/>
        </a:prstGeom>
        <a:solidFill>
          <a:srgbClr val="00206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0960" rIns="96467" bIns="60960" numCol="1" spcCol="1270" anchor="ctr" anchorCtr="0">
          <a:noAutofit/>
        </a:bodyPr>
        <a:lstStyle/>
        <a:p>
          <a:pPr lvl="0" algn="r" defTabSz="711200">
            <a:lnSpc>
              <a:spcPct val="90000"/>
            </a:lnSpc>
            <a:spcBef>
              <a:spcPct val="0"/>
            </a:spcBef>
            <a:spcAft>
              <a:spcPct val="35000"/>
            </a:spcAft>
          </a:pPr>
          <a:r>
            <a:rPr lang="fa-IR" sz="1600" kern="1200" dirty="0" smtClean="0">
              <a:cs typeface="B Titr" panose="00000700000000000000" pitchFamily="2" charset="-78"/>
            </a:rPr>
            <a:t>11- حمایت آمریکا از سازمان  منافقین</a:t>
          </a:r>
          <a:endParaRPr lang="en-US" sz="1600" kern="1200" dirty="0">
            <a:cs typeface="B Titr" panose="00000700000000000000" pitchFamily="2" charset="-78"/>
          </a:endParaRPr>
        </a:p>
      </dsp:txBody>
      <dsp:txXfrm>
        <a:off x="-1" y="2842948"/>
        <a:ext cx="8226233" cy="218759"/>
      </dsp:txXfrm>
    </dsp:sp>
    <dsp:sp modelId="{1128B980-8761-49F0-A8EA-71174D4F0EE8}">
      <dsp:nvSpPr>
        <dsp:cNvPr id="0" name=""/>
        <dsp:cNvSpPr/>
      </dsp:nvSpPr>
      <dsp:spPr>
        <a:xfrm>
          <a:off x="8062160" y="2842948"/>
          <a:ext cx="218759" cy="218759"/>
        </a:xfrm>
        <a:prstGeom prst="ellipse">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B1474A-E6D5-4C7D-B0D3-19A34EB97761}">
      <dsp:nvSpPr>
        <dsp:cNvPr id="0" name=""/>
        <dsp:cNvSpPr/>
      </dsp:nvSpPr>
      <dsp:spPr>
        <a:xfrm>
          <a:off x="-1" y="3127008"/>
          <a:ext cx="8280923" cy="218759"/>
        </a:xfrm>
        <a:prstGeom prst="homePlate">
          <a:avLst/>
        </a:prstGeom>
        <a:solidFill>
          <a:schemeClr val="tx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0960" rIns="96467" bIns="60960" numCol="1" spcCol="1270" anchor="ctr" anchorCtr="0">
          <a:noAutofit/>
        </a:bodyPr>
        <a:lstStyle/>
        <a:p>
          <a:pPr lvl="0" algn="r" defTabSz="711200">
            <a:lnSpc>
              <a:spcPct val="90000"/>
            </a:lnSpc>
            <a:spcBef>
              <a:spcPct val="0"/>
            </a:spcBef>
            <a:spcAft>
              <a:spcPct val="35000"/>
            </a:spcAft>
          </a:pPr>
          <a:r>
            <a:rPr lang="fa-IR" sz="1600" kern="1200" dirty="0" smtClean="0">
              <a:solidFill>
                <a:schemeClr val="bg1"/>
              </a:solidFill>
              <a:cs typeface="B Titr" panose="00000700000000000000" pitchFamily="2" charset="-78"/>
            </a:rPr>
            <a:t>12- اعمال تحریم های ظالمانه علیه ایران</a:t>
          </a:r>
          <a:endParaRPr lang="en-US" sz="1600" kern="1200" dirty="0">
            <a:solidFill>
              <a:schemeClr val="bg1"/>
            </a:solidFill>
            <a:cs typeface="B Titr" panose="00000700000000000000" pitchFamily="2" charset="-78"/>
          </a:endParaRPr>
        </a:p>
      </dsp:txBody>
      <dsp:txXfrm>
        <a:off x="-1" y="3127008"/>
        <a:ext cx="8226233" cy="218759"/>
      </dsp:txXfrm>
    </dsp:sp>
    <dsp:sp modelId="{A21FEEFB-FFF6-4E3E-BAC0-C683D7D56A84}">
      <dsp:nvSpPr>
        <dsp:cNvPr id="0" name=""/>
        <dsp:cNvSpPr/>
      </dsp:nvSpPr>
      <dsp:spPr>
        <a:xfrm>
          <a:off x="8062160" y="3127008"/>
          <a:ext cx="218759" cy="218759"/>
        </a:xfrm>
        <a:prstGeom prst="ellipse">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E7A089-3D0A-4436-94E4-D00ED792EA29}">
      <dsp:nvSpPr>
        <dsp:cNvPr id="0" name=""/>
        <dsp:cNvSpPr/>
      </dsp:nvSpPr>
      <dsp:spPr>
        <a:xfrm>
          <a:off x="-1" y="3411068"/>
          <a:ext cx="8280923" cy="218759"/>
        </a:xfrm>
        <a:prstGeom prst="homePlate">
          <a:avLst/>
        </a:prstGeom>
        <a:solidFill>
          <a:srgbClr val="00206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0960" rIns="96467" bIns="60960" numCol="1" spcCol="1270" anchor="ctr" anchorCtr="0">
          <a:noAutofit/>
        </a:bodyPr>
        <a:lstStyle/>
        <a:p>
          <a:pPr lvl="0" algn="r" defTabSz="711200">
            <a:lnSpc>
              <a:spcPct val="90000"/>
            </a:lnSpc>
            <a:spcBef>
              <a:spcPct val="0"/>
            </a:spcBef>
            <a:spcAft>
              <a:spcPct val="35000"/>
            </a:spcAft>
          </a:pPr>
          <a:r>
            <a:rPr lang="fa-IR" sz="1600" kern="1200" dirty="0" smtClean="0">
              <a:cs typeface="B Titr" panose="00000700000000000000" pitchFamily="2" charset="-78"/>
            </a:rPr>
            <a:t>13- تهاجم فرهنگی و جنگ نرم علیه ملت ایران</a:t>
          </a:r>
          <a:endParaRPr lang="en-US" sz="1600" kern="1200" dirty="0">
            <a:cs typeface="B Titr" panose="00000700000000000000" pitchFamily="2" charset="-78"/>
          </a:endParaRPr>
        </a:p>
      </dsp:txBody>
      <dsp:txXfrm>
        <a:off x="-1" y="3411068"/>
        <a:ext cx="8226233" cy="218759"/>
      </dsp:txXfrm>
    </dsp:sp>
    <dsp:sp modelId="{DED89B80-3438-412E-910A-2AA4CBFC0994}">
      <dsp:nvSpPr>
        <dsp:cNvPr id="0" name=""/>
        <dsp:cNvSpPr/>
      </dsp:nvSpPr>
      <dsp:spPr>
        <a:xfrm>
          <a:off x="8062160" y="3411068"/>
          <a:ext cx="218759" cy="218759"/>
        </a:xfrm>
        <a:prstGeom prst="ellipse">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717FBE-5AF1-429B-8ACA-784E144AE906}">
      <dsp:nvSpPr>
        <dsp:cNvPr id="0" name=""/>
        <dsp:cNvSpPr/>
      </dsp:nvSpPr>
      <dsp:spPr>
        <a:xfrm>
          <a:off x="-1" y="3695129"/>
          <a:ext cx="8280923" cy="218759"/>
        </a:xfrm>
        <a:prstGeom prst="homePlate">
          <a:avLst/>
        </a:prstGeom>
        <a:solidFill>
          <a:schemeClr val="tx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0960" rIns="96467" bIns="60960" numCol="1" spcCol="1270" anchor="ctr" anchorCtr="0">
          <a:noAutofit/>
        </a:bodyPr>
        <a:lstStyle/>
        <a:p>
          <a:pPr lvl="0" algn="r" defTabSz="711200">
            <a:lnSpc>
              <a:spcPct val="90000"/>
            </a:lnSpc>
            <a:spcBef>
              <a:spcPct val="0"/>
            </a:spcBef>
            <a:spcAft>
              <a:spcPct val="35000"/>
            </a:spcAft>
          </a:pPr>
          <a:r>
            <a:rPr lang="fa-IR" sz="1600" kern="1200" dirty="0" smtClean="0">
              <a:solidFill>
                <a:schemeClr val="bg1"/>
              </a:solidFill>
              <a:cs typeface="B Titr" panose="00000700000000000000" pitchFamily="2" charset="-78"/>
            </a:rPr>
            <a:t>14- ایجاد اسلام هراسی و ایران هراسی با ساخت فیلم های ضد ایرانی و ضد اسلامی</a:t>
          </a:r>
          <a:endParaRPr lang="en-US" sz="1600" kern="1200" dirty="0">
            <a:solidFill>
              <a:schemeClr val="bg1"/>
            </a:solidFill>
            <a:cs typeface="B Titr" panose="00000700000000000000" pitchFamily="2" charset="-78"/>
          </a:endParaRPr>
        </a:p>
      </dsp:txBody>
      <dsp:txXfrm>
        <a:off x="-1" y="3695129"/>
        <a:ext cx="8226233" cy="218759"/>
      </dsp:txXfrm>
    </dsp:sp>
    <dsp:sp modelId="{9CC40F60-842F-4F26-976B-F3BA306B817E}">
      <dsp:nvSpPr>
        <dsp:cNvPr id="0" name=""/>
        <dsp:cNvSpPr/>
      </dsp:nvSpPr>
      <dsp:spPr>
        <a:xfrm>
          <a:off x="8062160" y="3695129"/>
          <a:ext cx="218759" cy="218759"/>
        </a:xfrm>
        <a:prstGeom prst="ellipse">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90046E-C48E-4065-9ABD-957FCD4EB055}">
      <dsp:nvSpPr>
        <dsp:cNvPr id="0" name=""/>
        <dsp:cNvSpPr/>
      </dsp:nvSpPr>
      <dsp:spPr>
        <a:xfrm>
          <a:off x="-1" y="3979189"/>
          <a:ext cx="8280923" cy="218759"/>
        </a:xfrm>
        <a:prstGeom prst="homePlate">
          <a:avLst/>
        </a:prstGeom>
        <a:solidFill>
          <a:srgbClr val="00206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0960" rIns="96467" bIns="60960" numCol="1" spcCol="1270" anchor="ctr" anchorCtr="0">
          <a:noAutofit/>
        </a:bodyPr>
        <a:lstStyle/>
        <a:p>
          <a:pPr lvl="0" algn="r" defTabSz="711200">
            <a:lnSpc>
              <a:spcPct val="90000"/>
            </a:lnSpc>
            <a:spcBef>
              <a:spcPct val="0"/>
            </a:spcBef>
            <a:spcAft>
              <a:spcPct val="35000"/>
            </a:spcAft>
          </a:pPr>
          <a:r>
            <a:rPr lang="fa-IR" sz="1600" kern="1200" dirty="0" smtClean="0">
              <a:cs typeface="B Titr" panose="00000700000000000000" pitchFamily="2" charset="-78"/>
            </a:rPr>
            <a:t>15- تهدید مستمر ملت ایران به حمله نظامی</a:t>
          </a:r>
          <a:endParaRPr lang="en-US" sz="1600" kern="1200" dirty="0">
            <a:cs typeface="B Titr" panose="00000700000000000000" pitchFamily="2" charset="-78"/>
          </a:endParaRPr>
        </a:p>
      </dsp:txBody>
      <dsp:txXfrm>
        <a:off x="-1" y="3979189"/>
        <a:ext cx="8226233" cy="218759"/>
      </dsp:txXfrm>
    </dsp:sp>
    <dsp:sp modelId="{2FE2793A-5937-4A6F-B0C3-CA69916B817F}">
      <dsp:nvSpPr>
        <dsp:cNvPr id="0" name=""/>
        <dsp:cNvSpPr/>
      </dsp:nvSpPr>
      <dsp:spPr>
        <a:xfrm>
          <a:off x="8062160" y="3979189"/>
          <a:ext cx="218759" cy="218759"/>
        </a:xfrm>
        <a:prstGeom prst="ellipse">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AF7E7B-5D16-49AE-B0EB-0D313D2424E6}">
      <dsp:nvSpPr>
        <dsp:cNvPr id="0" name=""/>
        <dsp:cNvSpPr/>
      </dsp:nvSpPr>
      <dsp:spPr>
        <a:xfrm>
          <a:off x="-1" y="4263249"/>
          <a:ext cx="8280923" cy="218759"/>
        </a:xfrm>
        <a:prstGeom prst="homePlate">
          <a:avLst/>
        </a:prstGeom>
        <a:solidFill>
          <a:schemeClr val="tx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0960" rIns="96467" bIns="60960" numCol="1" spcCol="1270" anchor="ctr" anchorCtr="0">
          <a:noAutofit/>
        </a:bodyPr>
        <a:lstStyle/>
        <a:p>
          <a:pPr lvl="0" algn="r" defTabSz="711200">
            <a:lnSpc>
              <a:spcPct val="90000"/>
            </a:lnSpc>
            <a:spcBef>
              <a:spcPct val="0"/>
            </a:spcBef>
            <a:spcAft>
              <a:spcPct val="35000"/>
            </a:spcAft>
          </a:pPr>
          <a:r>
            <a:rPr lang="fa-IR" sz="1600" kern="1200" dirty="0" smtClean="0">
              <a:solidFill>
                <a:schemeClr val="bg1"/>
              </a:solidFill>
              <a:cs typeface="B Titr" panose="00000700000000000000" pitchFamily="2" charset="-78"/>
            </a:rPr>
            <a:t>16- حمایت آمریکا از گروهک های تروریستی به ویژه در مرزهای ایران</a:t>
          </a:r>
          <a:endParaRPr lang="en-US" sz="1600" kern="1200" dirty="0">
            <a:solidFill>
              <a:schemeClr val="bg1"/>
            </a:solidFill>
            <a:cs typeface="B Titr" panose="00000700000000000000" pitchFamily="2" charset="-78"/>
          </a:endParaRPr>
        </a:p>
      </dsp:txBody>
      <dsp:txXfrm>
        <a:off x="-1" y="4263249"/>
        <a:ext cx="8226233" cy="218759"/>
      </dsp:txXfrm>
    </dsp:sp>
    <dsp:sp modelId="{5BD28053-B2A3-4B0C-87FF-D7C901D28656}">
      <dsp:nvSpPr>
        <dsp:cNvPr id="0" name=""/>
        <dsp:cNvSpPr/>
      </dsp:nvSpPr>
      <dsp:spPr>
        <a:xfrm>
          <a:off x="8062160" y="4263249"/>
          <a:ext cx="218759" cy="218759"/>
        </a:xfrm>
        <a:prstGeom prst="ellipse">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3B536B-BC34-48C5-AC94-20158D0C62BE}">
      <dsp:nvSpPr>
        <dsp:cNvPr id="0" name=""/>
        <dsp:cNvSpPr/>
      </dsp:nvSpPr>
      <dsp:spPr>
        <a:xfrm>
          <a:off x="-1" y="4547309"/>
          <a:ext cx="8280923" cy="218759"/>
        </a:xfrm>
        <a:prstGeom prst="homePlate">
          <a:avLst/>
        </a:prstGeom>
        <a:solidFill>
          <a:srgbClr val="00206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0960" rIns="96467" bIns="60960" numCol="1" spcCol="1270" anchor="ctr" anchorCtr="0">
          <a:noAutofit/>
        </a:bodyPr>
        <a:lstStyle/>
        <a:p>
          <a:pPr lvl="0" algn="r" defTabSz="711200">
            <a:lnSpc>
              <a:spcPct val="90000"/>
            </a:lnSpc>
            <a:spcBef>
              <a:spcPct val="0"/>
            </a:spcBef>
            <a:spcAft>
              <a:spcPct val="35000"/>
            </a:spcAft>
          </a:pPr>
          <a:r>
            <a:rPr lang="fa-IR" sz="1600" kern="1200" dirty="0" smtClean="0">
              <a:cs typeface="B Titr" panose="00000700000000000000" pitchFamily="2" charset="-78"/>
            </a:rPr>
            <a:t>17- حمایت آمریکا از هرگونه فتنه و اغتشاش در سال های 88، 82، 78 .</a:t>
          </a:r>
          <a:endParaRPr lang="en-US" sz="1600" kern="1200" dirty="0">
            <a:cs typeface="B Titr" panose="00000700000000000000" pitchFamily="2" charset="-78"/>
          </a:endParaRPr>
        </a:p>
      </dsp:txBody>
      <dsp:txXfrm>
        <a:off x="-1" y="4547309"/>
        <a:ext cx="8226233" cy="218759"/>
      </dsp:txXfrm>
    </dsp:sp>
    <dsp:sp modelId="{03742674-8195-43EE-A28B-0E2F88DD81C8}">
      <dsp:nvSpPr>
        <dsp:cNvPr id="0" name=""/>
        <dsp:cNvSpPr/>
      </dsp:nvSpPr>
      <dsp:spPr>
        <a:xfrm>
          <a:off x="8062160" y="4547309"/>
          <a:ext cx="218759" cy="218759"/>
        </a:xfrm>
        <a:prstGeom prst="ellipse">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906DEF-47EB-4CC8-8A63-28F4FA378E89}">
      <dsp:nvSpPr>
        <dsp:cNvPr id="0" name=""/>
        <dsp:cNvSpPr/>
      </dsp:nvSpPr>
      <dsp:spPr>
        <a:xfrm>
          <a:off x="-1" y="4831370"/>
          <a:ext cx="8280923" cy="218759"/>
        </a:xfrm>
        <a:prstGeom prst="homePlate">
          <a:avLst/>
        </a:prstGeom>
        <a:solidFill>
          <a:schemeClr val="tx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0960" rIns="96467" bIns="60960" numCol="1" spcCol="1270" anchor="ctr" anchorCtr="0">
          <a:noAutofit/>
        </a:bodyPr>
        <a:lstStyle/>
        <a:p>
          <a:pPr lvl="0" algn="r" defTabSz="711200">
            <a:lnSpc>
              <a:spcPct val="90000"/>
            </a:lnSpc>
            <a:spcBef>
              <a:spcPct val="0"/>
            </a:spcBef>
            <a:spcAft>
              <a:spcPct val="35000"/>
            </a:spcAft>
          </a:pPr>
          <a:r>
            <a:rPr lang="fa-IR" sz="1600" kern="1200" dirty="0" smtClean="0">
              <a:solidFill>
                <a:schemeClr val="bg1"/>
              </a:solidFill>
              <a:cs typeface="B Titr" panose="00000700000000000000" pitchFamily="2" charset="-78"/>
            </a:rPr>
            <a:t>18- اختصاص بودجه برای براندازی جمهوری اسلامی ایران</a:t>
          </a:r>
          <a:endParaRPr lang="en-US" sz="1600" kern="1200" dirty="0">
            <a:solidFill>
              <a:schemeClr val="bg1"/>
            </a:solidFill>
            <a:cs typeface="B Titr" panose="00000700000000000000" pitchFamily="2" charset="-78"/>
          </a:endParaRPr>
        </a:p>
      </dsp:txBody>
      <dsp:txXfrm>
        <a:off x="-1" y="4831370"/>
        <a:ext cx="8226233" cy="218759"/>
      </dsp:txXfrm>
    </dsp:sp>
    <dsp:sp modelId="{B97BDE5D-5BB7-40A1-975E-277F8E943E3E}">
      <dsp:nvSpPr>
        <dsp:cNvPr id="0" name=""/>
        <dsp:cNvSpPr/>
      </dsp:nvSpPr>
      <dsp:spPr>
        <a:xfrm>
          <a:off x="8062160" y="4831370"/>
          <a:ext cx="218759" cy="218759"/>
        </a:xfrm>
        <a:prstGeom prst="ellipse">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A9DCEA-4960-45A1-985D-8BCF67FD46D3}">
      <dsp:nvSpPr>
        <dsp:cNvPr id="0" name=""/>
        <dsp:cNvSpPr/>
      </dsp:nvSpPr>
      <dsp:spPr>
        <a:xfrm>
          <a:off x="-1" y="5115430"/>
          <a:ext cx="8280923" cy="218759"/>
        </a:xfrm>
        <a:prstGeom prst="homePlate">
          <a:avLst/>
        </a:prstGeom>
        <a:solidFill>
          <a:srgbClr val="00206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0960" rIns="96467" bIns="60960" numCol="1" spcCol="1270" anchor="ctr" anchorCtr="0">
          <a:noAutofit/>
        </a:bodyPr>
        <a:lstStyle/>
        <a:p>
          <a:pPr lvl="0" algn="r" defTabSz="711200">
            <a:lnSpc>
              <a:spcPct val="90000"/>
            </a:lnSpc>
            <a:spcBef>
              <a:spcPct val="0"/>
            </a:spcBef>
            <a:spcAft>
              <a:spcPct val="35000"/>
            </a:spcAft>
          </a:pPr>
          <a:r>
            <a:rPr lang="fa-IR" sz="1600" kern="1200" dirty="0" smtClean="0">
              <a:cs typeface="B Titr" panose="00000700000000000000" pitchFamily="2" charset="-78"/>
            </a:rPr>
            <a:t>19- ترور دانشمندان هسته ای ایران – ترور حاج قاسم سلیمانی </a:t>
          </a:r>
          <a:endParaRPr lang="en-US" sz="1600" kern="1200" dirty="0">
            <a:cs typeface="B Titr" panose="00000700000000000000" pitchFamily="2" charset="-78"/>
          </a:endParaRPr>
        </a:p>
      </dsp:txBody>
      <dsp:txXfrm>
        <a:off x="-1" y="5115430"/>
        <a:ext cx="8226233" cy="218759"/>
      </dsp:txXfrm>
    </dsp:sp>
    <dsp:sp modelId="{DB390048-CF95-48C3-BBB5-8DD6FDA6D6CC}">
      <dsp:nvSpPr>
        <dsp:cNvPr id="0" name=""/>
        <dsp:cNvSpPr/>
      </dsp:nvSpPr>
      <dsp:spPr>
        <a:xfrm>
          <a:off x="8062160" y="5115430"/>
          <a:ext cx="218759" cy="218759"/>
        </a:xfrm>
        <a:prstGeom prst="ellipse">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9A41F7-91AF-41FE-AF18-A1B40C3AE476}">
      <dsp:nvSpPr>
        <dsp:cNvPr id="0" name=""/>
        <dsp:cNvSpPr/>
      </dsp:nvSpPr>
      <dsp:spPr>
        <a:xfrm>
          <a:off x="-1" y="5399490"/>
          <a:ext cx="8280923" cy="218759"/>
        </a:xfrm>
        <a:prstGeom prst="homePlate">
          <a:avLst/>
        </a:prstGeom>
        <a:solidFill>
          <a:schemeClr val="tx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0960" rIns="96467" bIns="60960" numCol="1" spcCol="1270" anchor="ctr" anchorCtr="0">
          <a:noAutofit/>
        </a:bodyPr>
        <a:lstStyle/>
        <a:p>
          <a:pPr lvl="0" algn="r" defTabSz="711200">
            <a:lnSpc>
              <a:spcPct val="90000"/>
            </a:lnSpc>
            <a:spcBef>
              <a:spcPct val="0"/>
            </a:spcBef>
            <a:spcAft>
              <a:spcPct val="35000"/>
            </a:spcAft>
          </a:pPr>
          <a:r>
            <a:rPr lang="fa-IR" sz="1600" kern="1200" dirty="0" smtClean="0">
              <a:solidFill>
                <a:schemeClr val="bg1"/>
              </a:solidFill>
              <a:cs typeface="B Titr" panose="00000700000000000000" pitchFamily="2" charset="-78"/>
            </a:rPr>
            <a:t>20- بد عهدی در بر جام و تشدید تحریم های ظالمانه</a:t>
          </a:r>
          <a:endParaRPr lang="en-US" sz="1600" kern="1200" dirty="0">
            <a:solidFill>
              <a:schemeClr val="bg1"/>
            </a:solidFill>
            <a:cs typeface="B Titr" panose="00000700000000000000" pitchFamily="2" charset="-78"/>
          </a:endParaRPr>
        </a:p>
      </dsp:txBody>
      <dsp:txXfrm>
        <a:off x="-1" y="5399490"/>
        <a:ext cx="8226233" cy="218759"/>
      </dsp:txXfrm>
    </dsp:sp>
    <dsp:sp modelId="{C065DFCD-B327-413E-9BC1-A8B9AE162C9F}">
      <dsp:nvSpPr>
        <dsp:cNvPr id="0" name=""/>
        <dsp:cNvSpPr/>
      </dsp:nvSpPr>
      <dsp:spPr>
        <a:xfrm>
          <a:off x="8062160" y="5399490"/>
          <a:ext cx="218759" cy="218759"/>
        </a:xfrm>
        <a:prstGeom prst="ellipse">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6E004F-F424-44DB-A354-648A3D186307}">
      <dsp:nvSpPr>
        <dsp:cNvPr id="0" name=""/>
        <dsp:cNvSpPr/>
      </dsp:nvSpPr>
      <dsp:spPr>
        <a:xfrm>
          <a:off x="-1" y="5683550"/>
          <a:ext cx="8280923" cy="218759"/>
        </a:xfrm>
        <a:prstGeom prst="homePlate">
          <a:avLst/>
        </a:prstGeom>
        <a:solidFill>
          <a:srgbClr val="00206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0960" rIns="96467" bIns="60960" numCol="1" spcCol="1270" anchor="ctr" anchorCtr="0">
          <a:noAutofit/>
        </a:bodyPr>
        <a:lstStyle/>
        <a:p>
          <a:pPr lvl="0" algn="r" defTabSz="711200">
            <a:lnSpc>
              <a:spcPct val="90000"/>
            </a:lnSpc>
            <a:spcBef>
              <a:spcPct val="0"/>
            </a:spcBef>
            <a:spcAft>
              <a:spcPct val="35000"/>
            </a:spcAft>
          </a:pPr>
          <a:r>
            <a:rPr lang="fa-IR" sz="1600" kern="1200" dirty="0" smtClean="0">
              <a:cs typeface="B Titr" panose="00000700000000000000" pitchFamily="2" charset="-78"/>
            </a:rPr>
            <a:t>21- هدایت و حمایت فراگیر از براندازی و اغتشاشات سال 98 و 1401</a:t>
          </a:r>
          <a:endParaRPr lang="en-US" sz="1600" kern="1200" dirty="0">
            <a:cs typeface="B Titr" panose="00000700000000000000" pitchFamily="2" charset="-78"/>
          </a:endParaRPr>
        </a:p>
      </dsp:txBody>
      <dsp:txXfrm>
        <a:off x="-1" y="5683550"/>
        <a:ext cx="8226233" cy="218759"/>
      </dsp:txXfrm>
    </dsp:sp>
    <dsp:sp modelId="{D96B44CE-44FC-4091-B334-9BE03DBF176E}">
      <dsp:nvSpPr>
        <dsp:cNvPr id="0" name=""/>
        <dsp:cNvSpPr/>
      </dsp:nvSpPr>
      <dsp:spPr>
        <a:xfrm>
          <a:off x="8062160" y="5683550"/>
          <a:ext cx="218759" cy="218759"/>
        </a:xfrm>
        <a:prstGeom prst="ellipse">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AE350C-A56D-4A15-8E50-74DB881BEEE0}">
      <dsp:nvSpPr>
        <dsp:cNvPr id="0" name=""/>
        <dsp:cNvSpPr/>
      </dsp:nvSpPr>
      <dsp:spPr>
        <a:xfrm>
          <a:off x="4798545" y="2559815"/>
          <a:ext cx="695392" cy="2346115"/>
        </a:xfrm>
        <a:custGeom>
          <a:avLst/>
          <a:gdLst/>
          <a:ahLst/>
          <a:cxnLst/>
          <a:rect l="0" t="0" r="0" b="0"/>
          <a:pathLst>
            <a:path>
              <a:moveTo>
                <a:pt x="695392" y="0"/>
              </a:moveTo>
              <a:lnTo>
                <a:pt x="347696" y="0"/>
              </a:lnTo>
              <a:lnTo>
                <a:pt x="347696" y="2346115"/>
              </a:lnTo>
              <a:lnTo>
                <a:pt x="0" y="234611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p>
      </dsp:txBody>
      <dsp:txXfrm>
        <a:off x="5085066" y="3671698"/>
        <a:ext cx="122350" cy="122350"/>
      </dsp:txXfrm>
    </dsp:sp>
    <dsp:sp modelId="{6ADA8310-4803-483B-9AB0-EB86ACF0C402}">
      <dsp:nvSpPr>
        <dsp:cNvPr id="0" name=""/>
        <dsp:cNvSpPr/>
      </dsp:nvSpPr>
      <dsp:spPr>
        <a:xfrm>
          <a:off x="4798545" y="2559815"/>
          <a:ext cx="695392" cy="1824756"/>
        </a:xfrm>
        <a:custGeom>
          <a:avLst/>
          <a:gdLst/>
          <a:ahLst/>
          <a:cxnLst/>
          <a:rect l="0" t="0" r="0" b="0"/>
          <a:pathLst>
            <a:path>
              <a:moveTo>
                <a:pt x="695392" y="0"/>
              </a:moveTo>
              <a:lnTo>
                <a:pt x="347696" y="0"/>
              </a:lnTo>
              <a:lnTo>
                <a:pt x="347696" y="1824756"/>
              </a:lnTo>
              <a:lnTo>
                <a:pt x="0" y="182475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5097422" y="3423375"/>
        <a:ext cx="97638" cy="97638"/>
      </dsp:txXfrm>
    </dsp:sp>
    <dsp:sp modelId="{B8642F45-A2D6-4A56-ACA4-FFDA02C4EEF1}">
      <dsp:nvSpPr>
        <dsp:cNvPr id="0" name=""/>
        <dsp:cNvSpPr/>
      </dsp:nvSpPr>
      <dsp:spPr>
        <a:xfrm>
          <a:off x="4798545" y="2559815"/>
          <a:ext cx="695392" cy="1303397"/>
        </a:xfrm>
        <a:custGeom>
          <a:avLst/>
          <a:gdLst/>
          <a:ahLst/>
          <a:cxnLst/>
          <a:rect l="0" t="0" r="0" b="0"/>
          <a:pathLst>
            <a:path>
              <a:moveTo>
                <a:pt x="695392" y="0"/>
              </a:moveTo>
              <a:lnTo>
                <a:pt x="347696" y="0"/>
              </a:lnTo>
              <a:lnTo>
                <a:pt x="347696" y="1303397"/>
              </a:lnTo>
              <a:lnTo>
                <a:pt x="0" y="130339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109309" y="3174582"/>
        <a:ext cx="73865" cy="73865"/>
      </dsp:txXfrm>
    </dsp:sp>
    <dsp:sp modelId="{63900D78-0414-4D02-AA7B-058878BF66F2}">
      <dsp:nvSpPr>
        <dsp:cNvPr id="0" name=""/>
        <dsp:cNvSpPr/>
      </dsp:nvSpPr>
      <dsp:spPr>
        <a:xfrm>
          <a:off x="4798545" y="2559815"/>
          <a:ext cx="695392" cy="782038"/>
        </a:xfrm>
        <a:custGeom>
          <a:avLst/>
          <a:gdLst/>
          <a:ahLst/>
          <a:cxnLst/>
          <a:rect l="0" t="0" r="0" b="0"/>
          <a:pathLst>
            <a:path>
              <a:moveTo>
                <a:pt x="695392" y="0"/>
              </a:moveTo>
              <a:lnTo>
                <a:pt x="347696" y="0"/>
              </a:lnTo>
              <a:lnTo>
                <a:pt x="347696" y="782038"/>
              </a:lnTo>
              <a:lnTo>
                <a:pt x="0" y="7820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120079" y="2924672"/>
        <a:ext cx="52324" cy="52324"/>
      </dsp:txXfrm>
    </dsp:sp>
    <dsp:sp modelId="{260F1645-48FD-4934-8F6F-42E2264EF720}">
      <dsp:nvSpPr>
        <dsp:cNvPr id="0" name=""/>
        <dsp:cNvSpPr/>
      </dsp:nvSpPr>
      <dsp:spPr>
        <a:xfrm>
          <a:off x="4798545" y="2559815"/>
          <a:ext cx="695392" cy="260679"/>
        </a:xfrm>
        <a:custGeom>
          <a:avLst/>
          <a:gdLst/>
          <a:ahLst/>
          <a:cxnLst/>
          <a:rect l="0" t="0" r="0" b="0"/>
          <a:pathLst>
            <a:path>
              <a:moveTo>
                <a:pt x="695392" y="0"/>
              </a:moveTo>
              <a:lnTo>
                <a:pt x="347696" y="0"/>
              </a:lnTo>
              <a:lnTo>
                <a:pt x="347696" y="260679"/>
              </a:lnTo>
              <a:lnTo>
                <a:pt x="0" y="26067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127675" y="2671589"/>
        <a:ext cx="37132" cy="37132"/>
      </dsp:txXfrm>
    </dsp:sp>
    <dsp:sp modelId="{3FD3136A-9E3B-45D9-82B9-1BADC32AA05C}">
      <dsp:nvSpPr>
        <dsp:cNvPr id="0" name=""/>
        <dsp:cNvSpPr/>
      </dsp:nvSpPr>
      <dsp:spPr>
        <a:xfrm>
          <a:off x="4798545" y="2299136"/>
          <a:ext cx="695392" cy="260679"/>
        </a:xfrm>
        <a:custGeom>
          <a:avLst/>
          <a:gdLst/>
          <a:ahLst/>
          <a:cxnLst/>
          <a:rect l="0" t="0" r="0" b="0"/>
          <a:pathLst>
            <a:path>
              <a:moveTo>
                <a:pt x="695392" y="260679"/>
              </a:moveTo>
              <a:lnTo>
                <a:pt x="347696" y="260679"/>
              </a:lnTo>
              <a:lnTo>
                <a:pt x="347696" y="0"/>
              </a:lnTo>
              <a:lnTo>
                <a:pt x="0"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127675" y="2410910"/>
        <a:ext cx="37132" cy="37132"/>
      </dsp:txXfrm>
    </dsp:sp>
    <dsp:sp modelId="{791DD040-B007-41A3-87C1-81ADD2475F3B}">
      <dsp:nvSpPr>
        <dsp:cNvPr id="0" name=""/>
        <dsp:cNvSpPr/>
      </dsp:nvSpPr>
      <dsp:spPr>
        <a:xfrm>
          <a:off x="4798545" y="1777777"/>
          <a:ext cx="695392" cy="782038"/>
        </a:xfrm>
        <a:custGeom>
          <a:avLst/>
          <a:gdLst/>
          <a:ahLst/>
          <a:cxnLst/>
          <a:rect l="0" t="0" r="0" b="0"/>
          <a:pathLst>
            <a:path>
              <a:moveTo>
                <a:pt x="695392" y="782038"/>
              </a:moveTo>
              <a:lnTo>
                <a:pt x="347696" y="782038"/>
              </a:lnTo>
              <a:lnTo>
                <a:pt x="347696" y="0"/>
              </a:lnTo>
              <a:lnTo>
                <a:pt x="0"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120079" y="2142634"/>
        <a:ext cx="52324" cy="52324"/>
      </dsp:txXfrm>
    </dsp:sp>
    <dsp:sp modelId="{A3803BE1-CDC6-447B-A038-0BF278DC5000}">
      <dsp:nvSpPr>
        <dsp:cNvPr id="0" name=""/>
        <dsp:cNvSpPr/>
      </dsp:nvSpPr>
      <dsp:spPr>
        <a:xfrm>
          <a:off x="4798545" y="1256418"/>
          <a:ext cx="695392" cy="1303397"/>
        </a:xfrm>
        <a:custGeom>
          <a:avLst/>
          <a:gdLst/>
          <a:ahLst/>
          <a:cxnLst/>
          <a:rect l="0" t="0" r="0" b="0"/>
          <a:pathLst>
            <a:path>
              <a:moveTo>
                <a:pt x="695392" y="1303397"/>
              </a:moveTo>
              <a:lnTo>
                <a:pt x="347696" y="1303397"/>
              </a:lnTo>
              <a:lnTo>
                <a:pt x="347696" y="0"/>
              </a:lnTo>
              <a:lnTo>
                <a:pt x="0"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109309" y="1871184"/>
        <a:ext cx="73865" cy="73865"/>
      </dsp:txXfrm>
    </dsp:sp>
    <dsp:sp modelId="{EA53BFCF-02BA-425E-AC1D-8CBE4AA146DC}">
      <dsp:nvSpPr>
        <dsp:cNvPr id="0" name=""/>
        <dsp:cNvSpPr/>
      </dsp:nvSpPr>
      <dsp:spPr>
        <a:xfrm>
          <a:off x="4798545" y="735059"/>
          <a:ext cx="695392" cy="1824756"/>
        </a:xfrm>
        <a:custGeom>
          <a:avLst/>
          <a:gdLst/>
          <a:ahLst/>
          <a:cxnLst/>
          <a:rect l="0" t="0" r="0" b="0"/>
          <a:pathLst>
            <a:path>
              <a:moveTo>
                <a:pt x="695392" y="1824756"/>
              </a:moveTo>
              <a:lnTo>
                <a:pt x="347696" y="1824756"/>
              </a:lnTo>
              <a:lnTo>
                <a:pt x="347696" y="0"/>
              </a:lnTo>
              <a:lnTo>
                <a:pt x="0"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5097422" y="1598618"/>
        <a:ext cx="97638" cy="97638"/>
      </dsp:txXfrm>
    </dsp:sp>
    <dsp:sp modelId="{AC859166-BF67-48B2-8833-6A5C9348304B}">
      <dsp:nvSpPr>
        <dsp:cNvPr id="0" name=""/>
        <dsp:cNvSpPr/>
      </dsp:nvSpPr>
      <dsp:spPr>
        <a:xfrm>
          <a:off x="4798545" y="213700"/>
          <a:ext cx="695392" cy="2346115"/>
        </a:xfrm>
        <a:custGeom>
          <a:avLst/>
          <a:gdLst/>
          <a:ahLst/>
          <a:cxnLst/>
          <a:rect l="0" t="0" r="0" b="0"/>
          <a:pathLst>
            <a:path>
              <a:moveTo>
                <a:pt x="695392" y="2346115"/>
              </a:moveTo>
              <a:lnTo>
                <a:pt x="347696" y="2346115"/>
              </a:lnTo>
              <a:lnTo>
                <a:pt x="347696" y="0"/>
              </a:lnTo>
              <a:lnTo>
                <a:pt x="0"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p>
      </dsp:txBody>
      <dsp:txXfrm>
        <a:off x="5085066" y="1325582"/>
        <a:ext cx="122350" cy="122350"/>
      </dsp:txXfrm>
    </dsp:sp>
    <dsp:sp modelId="{C9066C60-6D7E-445D-AF31-75FF89CA9B7D}">
      <dsp:nvSpPr>
        <dsp:cNvPr id="0" name=""/>
        <dsp:cNvSpPr/>
      </dsp:nvSpPr>
      <dsp:spPr>
        <a:xfrm>
          <a:off x="5299783" y="1602271"/>
          <a:ext cx="2303397" cy="1915089"/>
        </a:xfrm>
        <a:prstGeom prst="rect">
          <a:avLst/>
        </a:prstGeom>
        <a:solidFill>
          <a:srgbClr val="C00000"/>
        </a:solidFill>
        <a:ln w="63500" cap="flat" cmpd="thickThin" algn="ctr">
          <a:solidFill>
            <a:schemeClr val="accent4">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fa-IR" sz="4400" b="1" kern="1200" dirty="0">
              <a:solidFill>
                <a:srgbClr val="FFFF00"/>
              </a:solidFill>
              <a:cs typeface="B Titr" pitchFamily="2" charset="-78"/>
            </a:rPr>
            <a:t>اهمیت </a:t>
          </a:r>
          <a:r>
            <a:rPr lang="fa-IR" sz="4400" b="1" kern="1200" dirty="0" smtClean="0">
              <a:solidFill>
                <a:srgbClr val="FFFF00"/>
              </a:solidFill>
              <a:cs typeface="B Titr" pitchFamily="2" charset="-78"/>
            </a:rPr>
            <a:t>جهاد </a:t>
          </a:r>
          <a:r>
            <a:rPr lang="fa-IR" sz="4400" b="1" kern="1200" dirty="0">
              <a:solidFill>
                <a:srgbClr val="FFFF00"/>
              </a:solidFill>
              <a:cs typeface="B Titr" pitchFamily="2" charset="-78"/>
            </a:rPr>
            <a:t>تبیین</a:t>
          </a:r>
          <a:endParaRPr lang="en-US" sz="4400" kern="1200" dirty="0"/>
        </a:p>
      </dsp:txBody>
      <dsp:txXfrm>
        <a:off x="5299783" y="1602271"/>
        <a:ext cx="2303397" cy="1915089"/>
      </dsp:txXfrm>
    </dsp:sp>
    <dsp:sp modelId="{C20E9F39-DCA7-4A85-A7EC-EB42B453B748}">
      <dsp:nvSpPr>
        <dsp:cNvPr id="0" name=""/>
        <dsp:cNvSpPr/>
      </dsp:nvSpPr>
      <dsp:spPr>
        <a:xfrm>
          <a:off x="0" y="5156"/>
          <a:ext cx="4798545" cy="417087"/>
        </a:xfrm>
        <a:prstGeom prst="rect">
          <a:avLst/>
        </a:prstGeom>
        <a:solidFill>
          <a:schemeClr val="tx2">
            <a:lumMod val="75000"/>
          </a:schemeClr>
        </a:solidFill>
        <a:ln w="22225" cap="flat" cmpd="sng" algn="ctr">
          <a:solidFill>
            <a:schemeClr val="bg2">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a-IR" sz="2000" b="1" kern="1200" dirty="0">
              <a:solidFill>
                <a:schemeClr val="bg1"/>
              </a:solidFill>
              <a:cs typeface="B Titr" panose="00000700000000000000" pitchFamily="2" charset="-78"/>
            </a:rPr>
            <a:t>هدف انبیای الهی تبیین حقیقت</a:t>
          </a:r>
          <a:endParaRPr lang="en-US" sz="2000" kern="1200" dirty="0">
            <a:solidFill>
              <a:schemeClr val="bg1"/>
            </a:solidFill>
          </a:endParaRPr>
        </a:p>
      </dsp:txBody>
      <dsp:txXfrm>
        <a:off x="0" y="5156"/>
        <a:ext cx="4798545" cy="417087"/>
      </dsp:txXfrm>
    </dsp:sp>
    <dsp:sp modelId="{36F260C6-8458-4082-B833-1640C14AC776}">
      <dsp:nvSpPr>
        <dsp:cNvPr id="0" name=""/>
        <dsp:cNvSpPr/>
      </dsp:nvSpPr>
      <dsp:spPr>
        <a:xfrm>
          <a:off x="0" y="526515"/>
          <a:ext cx="4798545" cy="417087"/>
        </a:xfrm>
        <a:prstGeom prst="rect">
          <a:avLst/>
        </a:prstGeom>
        <a:solidFill>
          <a:schemeClr val="tx2">
            <a:lumMod val="20000"/>
            <a:lumOff val="80000"/>
          </a:schemeClr>
        </a:solidFill>
        <a:ln w="2222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a-IR" sz="2000" b="1" kern="1200" dirty="0">
              <a:solidFill>
                <a:schemeClr val="tx1">
                  <a:lumMod val="95000"/>
                  <a:lumOff val="5000"/>
                </a:schemeClr>
              </a:solidFill>
              <a:cs typeface="B Titr" panose="00000700000000000000" pitchFamily="2" charset="-78"/>
            </a:rPr>
            <a:t>بیان حقائق رمز ماندگاری حادثۀ کربلا </a:t>
          </a:r>
          <a:endParaRPr lang="en-US" sz="2000" kern="1200" dirty="0">
            <a:solidFill>
              <a:schemeClr val="tx1">
                <a:lumMod val="95000"/>
                <a:lumOff val="5000"/>
              </a:schemeClr>
            </a:solidFill>
          </a:endParaRPr>
        </a:p>
      </dsp:txBody>
      <dsp:txXfrm>
        <a:off x="0" y="526515"/>
        <a:ext cx="4798545" cy="417087"/>
      </dsp:txXfrm>
    </dsp:sp>
    <dsp:sp modelId="{2A908C68-DF48-42D8-9A04-2C5CE384E7FA}">
      <dsp:nvSpPr>
        <dsp:cNvPr id="0" name=""/>
        <dsp:cNvSpPr/>
      </dsp:nvSpPr>
      <dsp:spPr>
        <a:xfrm>
          <a:off x="0" y="1047874"/>
          <a:ext cx="4798545" cy="417087"/>
        </a:xfrm>
        <a:prstGeom prst="rect">
          <a:avLst/>
        </a:prstGeom>
        <a:solidFill>
          <a:srgbClr val="1F497D">
            <a:lumMod val="75000"/>
          </a:srgbClr>
        </a:solidFill>
        <a:ln w="22225" cap="flat" cmpd="sng" algn="ctr">
          <a:solidFill>
            <a:srgbClr val="EEECE1">
              <a:lumMod val="5000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ar-SA" sz="2000" b="1" kern="1200" dirty="0">
              <a:solidFill>
                <a:prstClr val="white"/>
              </a:solidFill>
              <a:latin typeface="Calibri"/>
              <a:ea typeface="+mn-ea"/>
              <a:cs typeface="B Titr" panose="00000700000000000000" pitchFamily="2" charset="-78"/>
            </a:rPr>
            <a:t>روایت حقایق </a:t>
          </a:r>
          <a:r>
            <a:rPr lang="fa-IR" sz="2000" b="1" kern="1200" dirty="0">
              <a:solidFill>
                <a:prstClr val="white"/>
              </a:solidFill>
              <a:latin typeface="Calibri"/>
              <a:ea typeface="+mn-ea"/>
              <a:cs typeface="B Titr" panose="00000700000000000000" pitchFamily="2" charset="-78"/>
            </a:rPr>
            <a:t>و فرصت ندادن به دشمن </a:t>
          </a:r>
          <a:endParaRPr lang="en-US" sz="2000" b="1" kern="1200" dirty="0">
            <a:solidFill>
              <a:prstClr val="white"/>
            </a:solidFill>
            <a:latin typeface="Calibri"/>
            <a:ea typeface="+mn-ea"/>
            <a:cs typeface="B Titr" panose="00000700000000000000" pitchFamily="2" charset="-78"/>
          </a:endParaRPr>
        </a:p>
      </dsp:txBody>
      <dsp:txXfrm>
        <a:off x="0" y="1047874"/>
        <a:ext cx="4798545" cy="417087"/>
      </dsp:txXfrm>
    </dsp:sp>
    <dsp:sp modelId="{808F9628-6911-470C-BEF6-1250DFC05BF7}">
      <dsp:nvSpPr>
        <dsp:cNvPr id="0" name=""/>
        <dsp:cNvSpPr/>
      </dsp:nvSpPr>
      <dsp:spPr>
        <a:xfrm>
          <a:off x="0" y="1569233"/>
          <a:ext cx="4798545" cy="417087"/>
        </a:xfrm>
        <a:prstGeom prst="rect">
          <a:avLst/>
        </a:prstGeom>
        <a:solidFill>
          <a:srgbClr val="1F497D">
            <a:lumMod val="20000"/>
            <a:lumOff val="80000"/>
          </a:srgbClr>
        </a:solidFill>
        <a:ln w="2222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a-IR" sz="2000" b="1" kern="1200" dirty="0">
              <a:solidFill>
                <a:prstClr val="black">
                  <a:lumMod val="95000"/>
                  <a:lumOff val="5000"/>
                </a:prstClr>
              </a:solidFill>
              <a:latin typeface="Calibri"/>
              <a:ea typeface="+mn-ea"/>
              <a:cs typeface="B Titr" panose="00000700000000000000" pitchFamily="2" charset="-78"/>
            </a:rPr>
            <a:t>تلاش برای روایت درست در مقابل روایت  دشمن</a:t>
          </a:r>
          <a:endParaRPr lang="en-US" sz="2000" b="1" kern="1200" dirty="0">
            <a:solidFill>
              <a:prstClr val="black">
                <a:lumMod val="95000"/>
                <a:lumOff val="5000"/>
              </a:prstClr>
            </a:solidFill>
            <a:latin typeface="Calibri"/>
            <a:ea typeface="+mn-ea"/>
            <a:cs typeface="B Titr" panose="00000700000000000000" pitchFamily="2" charset="-78"/>
          </a:endParaRPr>
        </a:p>
      </dsp:txBody>
      <dsp:txXfrm>
        <a:off x="0" y="1569233"/>
        <a:ext cx="4798545" cy="417087"/>
      </dsp:txXfrm>
    </dsp:sp>
    <dsp:sp modelId="{7DF4C629-0E64-4D39-8BD0-968208AF099E}">
      <dsp:nvSpPr>
        <dsp:cNvPr id="0" name=""/>
        <dsp:cNvSpPr/>
      </dsp:nvSpPr>
      <dsp:spPr>
        <a:xfrm>
          <a:off x="0" y="2090592"/>
          <a:ext cx="4798545" cy="417087"/>
        </a:xfrm>
        <a:prstGeom prst="rect">
          <a:avLst/>
        </a:prstGeom>
        <a:solidFill>
          <a:srgbClr val="1F497D">
            <a:lumMod val="75000"/>
          </a:srgbClr>
        </a:solidFill>
        <a:ln w="22225" cap="flat" cmpd="sng" algn="ctr">
          <a:solidFill>
            <a:srgbClr val="EEECE1">
              <a:lumMod val="5000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a-IR" sz="2000" b="1" kern="1200" dirty="0">
              <a:solidFill>
                <a:prstClr val="white"/>
              </a:solidFill>
              <a:latin typeface="Calibri"/>
              <a:ea typeface="+mn-ea"/>
              <a:cs typeface="B Titr" panose="00000700000000000000" pitchFamily="2" charset="-78"/>
            </a:rPr>
            <a:t>بی تأثیر نمودن تصویرسازی غلط و وارونه‌نمایی </a:t>
          </a:r>
          <a:endParaRPr lang="en-US" sz="2000" b="1" kern="1200" dirty="0">
            <a:solidFill>
              <a:prstClr val="white"/>
            </a:solidFill>
            <a:latin typeface="Calibri"/>
            <a:ea typeface="+mn-ea"/>
            <a:cs typeface="B Titr" panose="00000700000000000000" pitchFamily="2" charset="-78"/>
          </a:endParaRPr>
        </a:p>
      </dsp:txBody>
      <dsp:txXfrm>
        <a:off x="0" y="2090592"/>
        <a:ext cx="4798545" cy="417087"/>
      </dsp:txXfrm>
    </dsp:sp>
    <dsp:sp modelId="{D3C674B1-D1E9-4DE2-B115-84AFC6F148B5}">
      <dsp:nvSpPr>
        <dsp:cNvPr id="0" name=""/>
        <dsp:cNvSpPr/>
      </dsp:nvSpPr>
      <dsp:spPr>
        <a:xfrm>
          <a:off x="0" y="2611951"/>
          <a:ext cx="4798545" cy="417087"/>
        </a:xfrm>
        <a:prstGeom prst="rect">
          <a:avLst/>
        </a:prstGeom>
        <a:solidFill>
          <a:srgbClr val="1F497D">
            <a:lumMod val="20000"/>
            <a:lumOff val="80000"/>
          </a:srgbClr>
        </a:solidFill>
        <a:ln w="2222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a-IR" sz="2000" b="1" kern="1200" dirty="0">
              <a:solidFill>
                <a:prstClr val="black">
                  <a:lumMod val="95000"/>
                  <a:lumOff val="5000"/>
                </a:prstClr>
              </a:solidFill>
              <a:latin typeface="Calibri"/>
              <a:ea typeface="+mn-ea"/>
              <a:cs typeface="B Titr" panose="00000700000000000000" pitchFamily="2" charset="-78"/>
            </a:rPr>
            <a:t>پاسخ به ابهام‌آفرینی‌ها و توطئه دشمن</a:t>
          </a:r>
          <a:endParaRPr lang="en-US" sz="2000" b="1" kern="1200" dirty="0">
            <a:solidFill>
              <a:prstClr val="black">
                <a:lumMod val="95000"/>
                <a:lumOff val="5000"/>
              </a:prstClr>
            </a:solidFill>
            <a:latin typeface="Calibri"/>
            <a:ea typeface="+mn-ea"/>
            <a:cs typeface="B Titr" panose="00000700000000000000" pitchFamily="2" charset="-78"/>
          </a:endParaRPr>
        </a:p>
      </dsp:txBody>
      <dsp:txXfrm>
        <a:off x="0" y="2611951"/>
        <a:ext cx="4798545" cy="417087"/>
      </dsp:txXfrm>
    </dsp:sp>
    <dsp:sp modelId="{05228A25-716D-41E1-BC89-761AEA0C0314}">
      <dsp:nvSpPr>
        <dsp:cNvPr id="0" name=""/>
        <dsp:cNvSpPr/>
      </dsp:nvSpPr>
      <dsp:spPr>
        <a:xfrm>
          <a:off x="0" y="3133311"/>
          <a:ext cx="4798545" cy="417087"/>
        </a:xfrm>
        <a:prstGeom prst="rect">
          <a:avLst/>
        </a:prstGeom>
        <a:solidFill>
          <a:srgbClr val="1F497D">
            <a:lumMod val="75000"/>
          </a:srgbClr>
        </a:solidFill>
        <a:ln w="22225" cap="flat" cmpd="sng" algn="ctr">
          <a:solidFill>
            <a:srgbClr val="EEECE1">
              <a:lumMod val="5000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a-IR" sz="2000" b="1" kern="1200" dirty="0">
              <a:solidFill>
                <a:prstClr val="white"/>
              </a:solidFill>
              <a:latin typeface="Calibri"/>
              <a:ea typeface="+mn-ea"/>
              <a:cs typeface="B Titr" panose="00000700000000000000" pitchFamily="2" charset="-78"/>
            </a:rPr>
            <a:t>مقابله با جنگ نرم و جریان وارونه سازی حقائق</a:t>
          </a:r>
          <a:endParaRPr lang="en-US" sz="2000" b="1" kern="1200" dirty="0">
            <a:solidFill>
              <a:prstClr val="white"/>
            </a:solidFill>
            <a:latin typeface="Calibri"/>
            <a:ea typeface="+mn-ea"/>
            <a:cs typeface="B Titr" panose="00000700000000000000" pitchFamily="2" charset="-78"/>
          </a:endParaRPr>
        </a:p>
      </dsp:txBody>
      <dsp:txXfrm>
        <a:off x="0" y="3133311"/>
        <a:ext cx="4798545" cy="417087"/>
      </dsp:txXfrm>
    </dsp:sp>
    <dsp:sp modelId="{86522B67-C94A-43CB-9C17-5264EA22F392}">
      <dsp:nvSpPr>
        <dsp:cNvPr id="0" name=""/>
        <dsp:cNvSpPr/>
      </dsp:nvSpPr>
      <dsp:spPr>
        <a:xfrm>
          <a:off x="0" y="3654670"/>
          <a:ext cx="4798545" cy="417087"/>
        </a:xfrm>
        <a:prstGeom prst="rect">
          <a:avLst/>
        </a:prstGeom>
        <a:solidFill>
          <a:srgbClr val="1F497D">
            <a:lumMod val="20000"/>
            <a:lumOff val="80000"/>
          </a:srgbClr>
        </a:solidFill>
        <a:ln w="2222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a-IR" sz="2000" b="1" kern="1200" dirty="0">
              <a:solidFill>
                <a:prstClr val="black">
                  <a:lumMod val="95000"/>
                  <a:lumOff val="5000"/>
                </a:prstClr>
              </a:solidFill>
              <a:latin typeface="Calibri"/>
              <a:ea typeface="+mn-ea"/>
              <a:cs typeface="B Titr" panose="00000700000000000000" pitchFamily="2" charset="-78"/>
            </a:rPr>
            <a:t>بی اثر کردن حرکت تغییر ذائقه و باورها</a:t>
          </a:r>
          <a:endParaRPr lang="en-US" sz="2000" b="1" kern="1200" dirty="0">
            <a:solidFill>
              <a:prstClr val="black">
                <a:lumMod val="95000"/>
                <a:lumOff val="5000"/>
              </a:prstClr>
            </a:solidFill>
            <a:latin typeface="Calibri"/>
            <a:ea typeface="+mn-ea"/>
            <a:cs typeface="B Titr" panose="00000700000000000000" pitchFamily="2" charset="-78"/>
          </a:endParaRPr>
        </a:p>
      </dsp:txBody>
      <dsp:txXfrm>
        <a:off x="0" y="3654670"/>
        <a:ext cx="4798545" cy="417087"/>
      </dsp:txXfrm>
    </dsp:sp>
    <dsp:sp modelId="{D3217F60-7912-4E41-82E9-13879474C961}">
      <dsp:nvSpPr>
        <dsp:cNvPr id="0" name=""/>
        <dsp:cNvSpPr/>
      </dsp:nvSpPr>
      <dsp:spPr>
        <a:xfrm>
          <a:off x="0" y="4176029"/>
          <a:ext cx="4798545" cy="417087"/>
        </a:xfrm>
        <a:prstGeom prst="rect">
          <a:avLst/>
        </a:prstGeom>
        <a:solidFill>
          <a:srgbClr val="1F497D">
            <a:lumMod val="75000"/>
          </a:srgbClr>
        </a:solidFill>
        <a:ln w="22225" cap="flat" cmpd="sng" algn="ctr">
          <a:solidFill>
            <a:srgbClr val="EEECE1">
              <a:lumMod val="5000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a-IR" sz="2000" b="1" kern="1200" dirty="0">
              <a:solidFill>
                <a:prstClr val="white"/>
              </a:solidFill>
              <a:latin typeface="Calibri"/>
              <a:ea typeface="+mn-ea"/>
              <a:cs typeface="B Titr" panose="00000700000000000000" pitchFamily="2" charset="-78"/>
            </a:rPr>
            <a:t>جلوگیری از افتادن در ورطه گمراهی</a:t>
          </a:r>
          <a:endParaRPr lang="en-US" sz="2000" b="1" kern="1200" dirty="0">
            <a:solidFill>
              <a:prstClr val="white"/>
            </a:solidFill>
            <a:latin typeface="Calibri"/>
            <a:ea typeface="+mn-ea"/>
            <a:cs typeface="B Titr" panose="00000700000000000000" pitchFamily="2" charset="-78"/>
          </a:endParaRPr>
        </a:p>
      </dsp:txBody>
      <dsp:txXfrm>
        <a:off x="0" y="4176029"/>
        <a:ext cx="4798545" cy="417087"/>
      </dsp:txXfrm>
    </dsp:sp>
    <dsp:sp modelId="{AB4F1E38-8DEC-4796-8C3B-8827B5819D08}">
      <dsp:nvSpPr>
        <dsp:cNvPr id="0" name=""/>
        <dsp:cNvSpPr/>
      </dsp:nvSpPr>
      <dsp:spPr>
        <a:xfrm>
          <a:off x="0" y="4697388"/>
          <a:ext cx="4798545" cy="417087"/>
        </a:xfrm>
        <a:prstGeom prst="rect">
          <a:avLst/>
        </a:prstGeom>
        <a:solidFill>
          <a:srgbClr val="1F497D">
            <a:lumMod val="20000"/>
            <a:lumOff val="80000"/>
          </a:srgbClr>
        </a:solidFill>
        <a:ln w="2222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a-IR" sz="2000" b="1" kern="1200" dirty="0">
              <a:solidFill>
                <a:prstClr val="black">
                  <a:lumMod val="95000"/>
                  <a:lumOff val="5000"/>
                </a:prstClr>
              </a:solidFill>
              <a:latin typeface="Calibri"/>
              <a:ea typeface="+mn-ea"/>
              <a:cs typeface="B Titr" panose="00000700000000000000" pitchFamily="2" charset="-78"/>
            </a:rPr>
            <a:t>تعیین موقعیت خود در جبهه و جهاد </a:t>
          </a:r>
          <a:endParaRPr lang="en-US" sz="2000" b="1" kern="1200" dirty="0">
            <a:solidFill>
              <a:prstClr val="black">
                <a:lumMod val="95000"/>
                <a:lumOff val="5000"/>
              </a:prstClr>
            </a:solidFill>
            <a:latin typeface="Calibri"/>
            <a:ea typeface="+mn-ea"/>
            <a:cs typeface="B Titr" panose="00000700000000000000" pitchFamily="2" charset="-78"/>
          </a:endParaRPr>
        </a:p>
      </dsp:txBody>
      <dsp:txXfrm>
        <a:off x="0" y="4697388"/>
        <a:ext cx="4798545" cy="4170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9C41D4-0F84-466F-9829-2C723BBA9FE5}">
      <dsp:nvSpPr>
        <dsp:cNvPr id="0" name=""/>
        <dsp:cNvSpPr/>
      </dsp:nvSpPr>
      <dsp:spPr>
        <a:xfrm>
          <a:off x="618103" y="687457"/>
          <a:ext cx="4459741" cy="4459741"/>
        </a:xfrm>
        <a:prstGeom prst="blockArc">
          <a:avLst>
            <a:gd name="adj1" fmla="val 11880000"/>
            <a:gd name="adj2" fmla="val 16200000"/>
            <a:gd name="adj3" fmla="val 4639"/>
          </a:avLst>
        </a:prstGeom>
        <a:solidFill>
          <a:schemeClr val="accent3">
            <a:hueOff val="-10736250"/>
            <a:satOff val="66651"/>
            <a:lumOff val="4804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1C77CE-C190-4553-9156-851D6D822030}">
      <dsp:nvSpPr>
        <dsp:cNvPr id="0" name=""/>
        <dsp:cNvSpPr/>
      </dsp:nvSpPr>
      <dsp:spPr>
        <a:xfrm>
          <a:off x="618103" y="687457"/>
          <a:ext cx="4459741" cy="4459741"/>
        </a:xfrm>
        <a:prstGeom prst="blockArc">
          <a:avLst>
            <a:gd name="adj1" fmla="val 7560000"/>
            <a:gd name="adj2" fmla="val 11880000"/>
            <a:gd name="adj3" fmla="val 4639"/>
          </a:avLst>
        </a:prstGeom>
        <a:solidFill>
          <a:schemeClr val="accent3">
            <a:hueOff val="-8052188"/>
            <a:satOff val="49988"/>
            <a:lumOff val="3603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3CE761A-5A2D-46A1-AB8B-81821A844B3C}">
      <dsp:nvSpPr>
        <dsp:cNvPr id="0" name=""/>
        <dsp:cNvSpPr/>
      </dsp:nvSpPr>
      <dsp:spPr>
        <a:xfrm>
          <a:off x="618103" y="687457"/>
          <a:ext cx="4459741" cy="4459741"/>
        </a:xfrm>
        <a:prstGeom prst="blockArc">
          <a:avLst>
            <a:gd name="adj1" fmla="val 3240000"/>
            <a:gd name="adj2" fmla="val 7560000"/>
            <a:gd name="adj3" fmla="val 4639"/>
          </a:avLst>
        </a:prstGeom>
        <a:solidFill>
          <a:schemeClr val="accent3">
            <a:hueOff val="-5368125"/>
            <a:satOff val="33325"/>
            <a:lumOff val="2402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3AC2CED-8C0A-465E-9452-E38DDA396838}">
      <dsp:nvSpPr>
        <dsp:cNvPr id="0" name=""/>
        <dsp:cNvSpPr/>
      </dsp:nvSpPr>
      <dsp:spPr>
        <a:xfrm>
          <a:off x="618103" y="687457"/>
          <a:ext cx="4459741" cy="4459741"/>
        </a:xfrm>
        <a:prstGeom prst="blockArc">
          <a:avLst>
            <a:gd name="adj1" fmla="val 20520000"/>
            <a:gd name="adj2" fmla="val 3240000"/>
            <a:gd name="adj3" fmla="val 4639"/>
          </a:avLst>
        </a:prstGeom>
        <a:solidFill>
          <a:schemeClr val="accent3">
            <a:hueOff val="-2684063"/>
            <a:satOff val="16663"/>
            <a:lumOff val="1201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9101CAE-8B82-408C-A4C0-BAFD889D4D0D}">
      <dsp:nvSpPr>
        <dsp:cNvPr id="0" name=""/>
        <dsp:cNvSpPr/>
      </dsp:nvSpPr>
      <dsp:spPr>
        <a:xfrm>
          <a:off x="618103" y="687457"/>
          <a:ext cx="4459741" cy="4459741"/>
        </a:xfrm>
        <a:prstGeom prst="blockArc">
          <a:avLst>
            <a:gd name="adj1" fmla="val 16200000"/>
            <a:gd name="adj2" fmla="val 20520000"/>
            <a:gd name="adj3" fmla="val 4639"/>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8E22818-92D2-4563-A978-DB501301B76E}">
      <dsp:nvSpPr>
        <dsp:cNvPr id="0" name=""/>
        <dsp:cNvSpPr/>
      </dsp:nvSpPr>
      <dsp:spPr>
        <a:xfrm>
          <a:off x="1821702" y="1891055"/>
          <a:ext cx="2052544" cy="2052544"/>
        </a:xfrm>
        <a:prstGeom prst="ellips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r>
            <a:rPr lang="fa-IR" sz="2400" kern="1200" dirty="0" smtClean="0">
              <a:cs typeface="B Titr" panose="00000700000000000000" pitchFamily="2" charset="-78"/>
            </a:rPr>
            <a:t>توانمندی ها</a:t>
          </a:r>
          <a:endParaRPr lang="fa-IR" sz="2400" kern="1200" dirty="0">
            <a:cs typeface="B Titr" panose="00000700000000000000" pitchFamily="2" charset="-78"/>
          </a:endParaRPr>
        </a:p>
      </dsp:txBody>
      <dsp:txXfrm>
        <a:off x="2122290" y="2191643"/>
        <a:ext cx="1451368" cy="1451368"/>
      </dsp:txXfrm>
    </dsp:sp>
    <dsp:sp modelId="{20B22AB7-D2BC-4358-B50C-BC6759EEF096}">
      <dsp:nvSpPr>
        <dsp:cNvPr id="0" name=""/>
        <dsp:cNvSpPr/>
      </dsp:nvSpPr>
      <dsp:spPr>
        <a:xfrm>
          <a:off x="1952895" y="-47434"/>
          <a:ext cx="1790157" cy="1573231"/>
        </a:xfrm>
        <a:prstGeom prst="ellipse">
          <a:avLst/>
        </a:prstGeom>
        <a:solidFill>
          <a:srgbClr val="0033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rtl="1">
            <a:lnSpc>
              <a:spcPct val="90000"/>
            </a:lnSpc>
            <a:spcBef>
              <a:spcPct val="0"/>
            </a:spcBef>
            <a:spcAft>
              <a:spcPct val="35000"/>
            </a:spcAft>
          </a:pPr>
          <a:r>
            <a:rPr lang="fa-IR" sz="1400" kern="1200" dirty="0">
              <a:cs typeface="B Titr" panose="00000700000000000000" pitchFamily="2" charset="-78"/>
            </a:rPr>
            <a:t>آشنایی با اندیشۀ</a:t>
          </a:r>
        </a:p>
        <a:p>
          <a:pPr lvl="0" algn="ctr" defTabSz="622300" rtl="1">
            <a:lnSpc>
              <a:spcPct val="90000"/>
            </a:lnSpc>
            <a:spcBef>
              <a:spcPct val="0"/>
            </a:spcBef>
            <a:spcAft>
              <a:spcPct val="35000"/>
            </a:spcAft>
          </a:pPr>
          <a:r>
            <a:rPr lang="fa-IR" sz="1400" kern="1200" dirty="0" err="1">
              <a:cs typeface="B Titr" panose="00000700000000000000" pitchFamily="2" charset="-78"/>
            </a:rPr>
            <a:t>امامَین</a:t>
          </a:r>
          <a:r>
            <a:rPr lang="fa-IR" sz="1400" kern="1200" dirty="0">
              <a:cs typeface="B Titr" panose="00000700000000000000" pitchFamily="2" charset="-78"/>
            </a:rPr>
            <a:t> انقلاب</a:t>
          </a:r>
        </a:p>
      </dsp:txBody>
      <dsp:txXfrm>
        <a:off x="2215057" y="182960"/>
        <a:ext cx="1265833" cy="1112443"/>
      </dsp:txXfrm>
    </dsp:sp>
    <dsp:sp modelId="{89DE5C9F-BFD1-4DCB-947C-42096641B070}">
      <dsp:nvSpPr>
        <dsp:cNvPr id="0" name=""/>
        <dsp:cNvSpPr/>
      </dsp:nvSpPr>
      <dsp:spPr>
        <a:xfrm>
          <a:off x="4024436" y="1457627"/>
          <a:ext cx="1790157" cy="1573231"/>
        </a:xfrm>
        <a:prstGeom prst="ellipse">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rtl="1">
            <a:lnSpc>
              <a:spcPct val="90000"/>
            </a:lnSpc>
            <a:spcBef>
              <a:spcPct val="0"/>
            </a:spcBef>
            <a:spcAft>
              <a:spcPct val="35000"/>
            </a:spcAft>
          </a:pPr>
          <a:r>
            <a:rPr lang="fa-IR" sz="1400" kern="1200" dirty="0">
              <a:cs typeface="B Titr" panose="00000700000000000000" pitchFamily="2" charset="-78"/>
            </a:rPr>
            <a:t>سواد رسانه ای</a:t>
          </a:r>
        </a:p>
      </dsp:txBody>
      <dsp:txXfrm>
        <a:off x="4286598" y="1688021"/>
        <a:ext cx="1265833" cy="1112443"/>
      </dsp:txXfrm>
    </dsp:sp>
    <dsp:sp modelId="{DDF19136-D8D7-44EC-9059-F42CC6422587}">
      <dsp:nvSpPr>
        <dsp:cNvPr id="0" name=""/>
        <dsp:cNvSpPr/>
      </dsp:nvSpPr>
      <dsp:spPr>
        <a:xfrm>
          <a:off x="3233178" y="3892869"/>
          <a:ext cx="1790157" cy="1573231"/>
        </a:xfrm>
        <a:prstGeom prst="ellipse">
          <a:avLst/>
        </a:prstGeom>
        <a:solidFill>
          <a:srgbClr val="6600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1">
            <a:lnSpc>
              <a:spcPct val="90000"/>
            </a:lnSpc>
            <a:spcBef>
              <a:spcPct val="0"/>
            </a:spcBef>
            <a:spcAft>
              <a:spcPct val="35000"/>
            </a:spcAft>
          </a:pPr>
          <a:r>
            <a:rPr lang="fa-IR" sz="1800" kern="1200" dirty="0" smtClean="0">
              <a:cs typeface="B Titr" panose="00000700000000000000" pitchFamily="2" charset="-78"/>
            </a:rPr>
            <a:t>عمل تشکیلاتی وکنشگری</a:t>
          </a:r>
          <a:endParaRPr lang="fa-IR" sz="1800" kern="1200" dirty="0">
            <a:cs typeface="B Titr" panose="00000700000000000000" pitchFamily="2" charset="-78"/>
          </a:endParaRPr>
        </a:p>
      </dsp:txBody>
      <dsp:txXfrm>
        <a:off x="3495340" y="4123263"/>
        <a:ext cx="1265833" cy="1112443"/>
      </dsp:txXfrm>
    </dsp:sp>
    <dsp:sp modelId="{E1960944-B527-4394-82E3-D440F8FC4FD8}">
      <dsp:nvSpPr>
        <dsp:cNvPr id="0" name=""/>
        <dsp:cNvSpPr/>
      </dsp:nvSpPr>
      <dsp:spPr>
        <a:xfrm>
          <a:off x="672613" y="3892869"/>
          <a:ext cx="1790157" cy="1573231"/>
        </a:xfrm>
        <a:prstGeom prst="ellipse">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rtl="1">
            <a:lnSpc>
              <a:spcPct val="90000"/>
            </a:lnSpc>
            <a:spcBef>
              <a:spcPct val="0"/>
            </a:spcBef>
            <a:spcAft>
              <a:spcPct val="35000"/>
            </a:spcAft>
          </a:pPr>
          <a:r>
            <a:rPr lang="fa-IR" sz="1400" kern="1200" dirty="0" smtClean="0">
              <a:cs typeface="B Titr" panose="00000700000000000000" pitchFamily="2" charset="-78"/>
            </a:rPr>
            <a:t>پایگاه تولید محتوای و پاسخ به شبهات</a:t>
          </a:r>
          <a:endParaRPr lang="fa-IR" sz="1400" kern="1200" dirty="0">
            <a:cs typeface="B Titr" panose="00000700000000000000" pitchFamily="2" charset="-78"/>
          </a:endParaRPr>
        </a:p>
      </dsp:txBody>
      <dsp:txXfrm>
        <a:off x="934775" y="4123263"/>
        <a:ext cx="1265833" cy="1112443"/>
      </dsp:txXfrm>
    </dsp:sp>
    <dsp:sp modelId="{22930A2A-131F-480B-8029-0473DDAB413E}">
      <dsp:nvSpPr>
        <dsp:cNvPr id="0" name=""/>
        <dsp:cNvSpPr/>
      </dsp:nvSpPr>
      <dsp:spPr>
        <a:xfrm>
          <a:off x="-118644" y="1457627"/>
          <a:ext cx="1790157" cy="1573231"/>
        </a:xfrm>
        <a:prstGeom prst="ellipse">
          <a:avLst/>
        </a:prstGeom>
        <a:solidFill>
          <a:srgbClr val="B46B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rtl="1">
            <a:lnSpc>
              <a:spcPct val="90000"/>
            </a:lnSpc>
            <a:spcBef>
              <a:spcPct val="0"/>
            </a:spcBef>
            <a:spcAft>
              <a:spcPct val="35000"/>
            </a:spcAft>
          </a:pPr>
          <a:r>
            <a:rPr lang="fa-IR" sz="1600" kern="1200" dirty="0" err="1">
              <a:cs typeface="B Titr" panose="00000700000000000000" pitchFamily="2" charset="-78"/>
            </a:rPr>
            <a:t>مهارتِ</a:t>
          </a:r>
          <a:endParaRPr lang="fa-IR" sz="1600" kern="1200" dirty="0">
            <a:cs typeface="B Titr" panose="00000700000000000000" pitchFamily="2" charset="-78"/>
          </a:endParaRPr>
        </a:p>
        <a:p>
          <a:pPr lvl="0" algn="ctr" defTabSz="711200" rtl="1">
            <a:lnSpc>
              <a:spcPct val="90000"/>
            </a:lnSpc>
            <a:spcBef>
              <a:spcPct val="0"/>
            </a:spcBef>
            <a:spcAft>
              <a:spcPct val="35000"/>
            </a:spcAft>
          </a:pPr>
          <a:r>
            <a:rPr lang="fa-IR" sz="1600" kern="1200" dirty="0">
              <a:cs typeface="B Titr" panose="00000700000000000000" pitchFamily="2" charset="-78"/>
            </a:rPr>
            <a:t>اقناع سازی</a:t>
          </a:r>
        </a:p>
      </dsp:txBody>
      <dsp:txXfrm>
        <a:off x="143518" y="1688021"/>
        <a:ext cx="1265833" cy="11124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3025EB-010A-4FE5-81ED-21E40156C046}">
      <dsp:nvSpPr>
        <dsp:cNvPr id="0" name=""/>
        <dsp:cNvSpPr/>
      </dsp:nvSpPr>
      <dsp:spPr>
        <a:xfrm>
          <a:off x="5485741" y="2565016"/>
          <a:ext cx="208664" cy="1590433"/>
        </a:xfrm>
        <a:custGeom>
          <a:avLst/>
          <a:gdLst/>
          <a:ahLst/>
          <a:cxnLst/>
          <a:rect l="0" t="0" r="0" b="0"/>
          <a:pathLst>
            <a:path>
              <a:moveTo>
                <a:pt x="208664" y="0"/>
              </a:moveTo>
              <a:lnTo>
                <a:pt x="104332" y="0"/>
              </a:lnTo>
              <a:lnTo>
                <a:pt x="104332" y="1590433"/>
              </a:lnTo>
              <a:lnTo>
                <a:pt x="0" y="1590433"/>
              </a:lnTo>
            </a:path>
          </a:pathLst>
        </a:custGeom>
        <a:noFill/>
        <a:ln w="25400" cap="flat" cmpd="sng" algn="ctr">
          <a:solidFill>
            <a:srgbClr val="27354D"/>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rtl="1">
            <a:lnSpc>
              <a:spcPct val="90000"/>
            </a:lnSpc>
            <a:spcBef>
              <a:spcPct val="0"/>
            </a:spcBef>
            <a:spcAft>
              <a:spcPct val="35000"/>
            </a:spcAft>
          </a:pPr>
          <a:endParaRPr lang="fa-IR" sz="1600" kern="1200"/>
        </a:p>
      </dsp:txBody>
      <dsp:txXfrm>
        <a:off x="5549972" y="3320131"/>
        <a:ext cx="80203" cy="80203"/>
      </dsp:txXfrm>
    </dsp:sp>
    <dsp:sp modelId="{26E9ACD2-9B45-471A-9D45-B41B3FDB3DC0}">
      <dsp:nvSpPr>
        <dsp:cNvPr id="0" name=""/>
        <dsp:cNvSpPr/>
      </dsp:nvSpPr>
      <dsp:spPr>
        <a:xfrm>
          <a:off x="5485741" y="2565016"/>
          <a:ext cx="208664" cy="1192825"/>
        </a:xfrm>
        <a:custGeom>
          <a:avLst/>
          <a:gdLst/>
          <a:ahLst/>
          <a:cxnLst/>
          <a:rect l="0" t="0" r="0" b="0"/>
          <a:pathLst>
            <a:path>
              <a:moveTo>
                <a:pt x="208664" y="0"/>
              </a:moveTo>
              <a:lnTo>
                <a:pt x="104332" y="0"/>
              </a:lnTo>
              <a:lnTo>
                <a:pt x="104332" y="1192825"/>
              </a:lnTo>
              <a:lnTo>
                <a:pt x="0" y="1192825"/>
              </a:lnTo>
            </a:path>
          </a:pathLst>
        </a:custGeom>
        <a:noFill/>
        <a:ln w="25400" cap="flat" cmpd="sng" algn="ctr">
          <a:solidFill>
            <a:schemeClr val="accent3">
              <a:lumMod val="90000"/>
              <a:lumOff val="1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rtl="1">
            <a:lnSpc>
              <a:spcPct val="90000"/>
            </a:lnSpc>
            <a:spcBef>
              <a:spcPct val="0"/>
            </a:spcBef>
            <a:spcAft>
              <a:spcPct val="35000"/>
            </a:spcAft>
          </a:pPr>
          <a:endParaRPr lang="fa-IR" sz="1600" kern="1200">
            <a:solidFill>
              <a:schemeClr val="tx1"/>
            </a:solidFill>
            <a:cs typeface="B Titr" panose="00000700000000000000" pitchFamily="2" charset="-78"/>
          </a:endParaRPr>
        </a:p>
      </dsp:txBody>
      <dsp:txXfrm>
        <a:off x="5559800" y="3131155"/>
        <a:ext cx="60546" cy="60546"/>
      </dsp:txXfrm>
    </dsp:sp>
    <dsp:sp modelId="{177722AE-AADD-49C8-95FD-B5335CF5D9ED}">
      <dsp:nvSpPr>
        <dsp:cNvPr id="0" name=""/>
        <dsp:cNvSpPr/>
      </dsp:nvSpPr>
      <dsp:spPr>
        <a:xfrm>
          <a:off x="5485741" y="2565016"/>
          <a:ext cx="208664" cy="795216"/>
        </a:xfrm>
        <a:custGeom>
          <a:avLst/>
          <a:gdLst/>
          <a:ahLst/>
          <a:cxnLst/>
          <a:rect l="0" t="0" r="0" b="0"/>
          <a:pathLst>
            <a:path>
              <a:moveTo>
                <a:pt x="208664" y="0"/>
              </a:moveTo>
              <a:lnTo>
                <a:pt x="104332" y="0"/>
              </a:lnTo>
              <a:lnTo>
                <a:pt x="104332" y="795216"/>
              </a:lnTo>
              <a:lnTo>
                <a:pt x="0" y="795216"/>
              </a:lnTo>
            </a:path>
          </a:pathLst>
        </a:custGeom>
        <a:noFill/>
        <a:ln w="25400" cap="flat" cmpd="sng" algn="ctr">
          <a:solidFill>
            <a:schemeClr val="accent3">
              <a:lumMod val="90000"/>
              <a:lumOff val="1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rtl="1">
            <a:lnSpc>
              <a:spcPct val="90000"/>
            </a:lnSpc>
            <a:spcBef>
              <a:spcPct val="0"/>
            </a:spcBef>
            <a:spcAft>
              <a:spcPct val="35000"/>
            </a:spcAft>
          </a:pPr>
          <a:endParaRPr lang="fa-IR" sz="1600" kern="1200">
            <a:solidFill>
              <a:schemeClr val="tx1"/>
            </a:solidFill>
            <a:cs typeface="B Titr" panose="00000700000000000000" pitchFamily="2" charset="-78"/>
          </a:endParaRPr>
        </a:p>
      </dsp:txBody>
      <dsp:txXfrm>
        <a:off x="5569520" y="2942070"/>
        <a:ext cx="41106" cy="41106"/>
      </dsp:txXfrm>
    </dsp:sp>
    <dsp:sp modelId="{37644BF2-1DB2-4B27-A5B9-17C57E7CDDFC}">
      <dsp:nvSpPr>
        <dsp:cNvPr id="0" name=""/>
        <dsp:cNvSpPr/>
      </dsp:nvSpPr>
      <dsp:spPr>
        <a:xfrm>
          <a:off x="5485741" y="2565016"/>
          <a:ext cx="208664" cy="397608"/>
        </a:xfrm>
        <a:custGeom>
          <a:avLst/>
          <a:gdLst/>
          <a:ahLst/>
          <a:cxnLst/>
          <a:rect l="0" t="0" r="0" b="0"/>
          <a:pathLst>
            <a:path>
              <a:moveTo>
                <a:pt x="208664" y="0"/>
              </a:moveTo>
              <a:lnTo>
                <a:pt x="104332" y="0"/>
              </a:lnTo>
              <a:lnTo>
                <a:pt x="104332" y="397608"/>
              </a:lnTo>
              <a:lnTo>
                <a:pt x="0" y="397608"/>
              </a:lnTo>
            </a:path>
          </a:pathLst>
        </a:custGeom>
        <a:noFill/>
        <a:ln w="25400" cap="flat" cmpd="sng" algn="ctr">
          <a:solidFill>
            <a:schemeClr val="accent3">
              <a:lumMod val="90000"/>
              <a:lumOff val="1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rtl="1">
            <a:lnSpc>
              <a:spcPct val="90000"/>
            </a:lnSpc>
            <a:spcBef>
              <a:spcPct val="0"/>
            </a:spcBef>
            <a:spcAft>
              <a:spcPct val="35000"/>
            </a:spcAft>
          </a:pPr>
          <a:endParaRPr lang="fa-IR" sz="1600" kern="1200">
            <a:solidFill>
              <a:schemeClr val="tx1"/>
            </a:solidFill>
            <a:cs typeface="B Titr" panose="00000700000000000000" pitchFamily="2" charset="-78"/>
          </a:endParaRPr>
        </a:p>
      </dsp:txBody>
      <dsp:txXfrm>
        <a:off x="5578847" y="2752594"/>
        <a:ext cx="22451" cy="22451"/>
      </dsp:txXfrm>
    </dsp:sp>
    <dsp:sp modelId="{C6E2EC36-D02F-4A49-9830-36F133938F07}">
      <dsp:nvSpPr>
        <dsp:cNvPr id="0" name=""/>
        <dsp:cNvSpPr/>
      </dsp:nvSpPr>
      <dsp:spPr>
        <a:xfrm>
          <a:off x="5485741" y="2519296"/>
          <a:ext cx="208664" cy="91440"/>
        </a:xfrm>
        <a:custGeom>
          <a:avLst/>
          <a:gdLst/>
          <a:ahLst/>
          <a:cxnLst/>
          <a:rect l="0" t="0" r="0" b="0"/>
          <a:pathLst>
            <a:path>
              <a:moveTo>
                <a:pt x="208664" y="45720"/>
              </a:moveTo>
              <a:lnTo>
                <a:pt x="0" y="45720"/>
              </a:lnTo>
            </a:path>
          </a:pathLst>
        </a:custGeom>
        <a:noFill/>
        <a:ln w="25400" cap="flat" cmpd="sng" algn="ctr">
          <a:solidFill>
            <a:schemeClr val="accent3">
              <a:lumMod val="90000"/>
              <a:lumOff val="1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rtl="1">
            <a:lnSpc>
              <a:spcPct val="90000"/>
            </a:lnSpc>
            <a:spcBef>
              <a:spcPct val="0"/>
            </a:spcBef>
            <a:spcAft>
              <a:spcPct val="35000"/>
            </a:spcAft>
          </a:pPr>
          <a:endParaRPr lang="fa-IR" sz="1600" kern="1200">
            <a:solidFill>
              <a:schemeClr val="tx1"/>
            </a:solidFill>
            <a:cs typeface="B Titr" panose="00000700000000000000" pitchFamily="2" charset="-78"/>
          </a:endParaRPr>
        </a:p>
      </dsp:txBody>
      <dsp:txXfrm>
        <a:off x="5584856" y="2559799"/>
        <a:ext cx="10433" cy="10433"/>
      </dsp:txXfrm>
    </dsp:sp>
    <dsp:sp modelId="{B74CE448-D13E-4986-AEF4-0F1C0E0B5A93}">
      <dsp:nvSpPr>
        <dsp:cNvPr id="0" name=""/>
        <dsp:cNvSpPr/>
      </dsp:nvSpPr>
      <dsp:spPr>
        <a:xfrm>
          <a:off x="5485741" y="2167407"/>
          <a:ext cx="208664" cy="397608"/>
        </a:xfrm>
        <a:custGeom>
          <a:avLst/>
          <a:gdLst/>
          <a:ahLst/>
          <a:cxnLst/>
          <a:rect l="0" t="0" r="0" b="0"/>
          <a:pathLst>
            <a:path>
              <a:moveTo>
                <a:pt x="208664" y="397608"/>
              </a:moveTo>
              <a:lnTo>
                <a:pt x="104332" y="397608"/>
              </a:lnTo>
              <a:lnTo>
                <a:pt x="104332" y="0"/>
              </a:lnTo>
              <a:lnTo>
                <a:pt x="0" y="0"/>
              </a:lnTo>
            </a:path>
          </a:pathLst>
        </a:custGeom>
        <a:noFill/>
        <a:ln w="25400" cap="flat" cmpd="sng" algn="ctr">
          <a:solidFill>
            <a:schemeClr val="accent3">
              <a:lumMod val="90000"/>
              <a:lumOff val="1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rtl="1">
            <a:lnSpc>
              <a:spcPct val="90000"/>
            </a:lnSpc>
            <a:spcBef>
              <a:spcPct val="0"/>
            </a:spcBef>
            <a:spcAft>
              <a:spcPct val="35000"/>
            </a:spcAft>
          </a:pPr>
          <a:endParaRPr lang="fa-IR" sz="1600" kern="1200">
            <a:solidFill>
              <a:schemeClr val="tx1"/>
            </a:solidFill>
            <a:cs typeface="B Titr" panose="00000700000000000000" pitchFamily="2" charset="-78"/>
          </a:endParaRPr>
        </a:p>
      </dsp:txBody>
      <dsp:txXfrm>
        <a:off x="5578847" y="2354985"/>
        <a:ext cx="22451" cy="22451"/>
      </dsp:txXfrm>
    </dsp:sp>
    <dsp:sp modelId="{BB5C6DF4-1A3B-40AE-BC92-22BA47693CD9}">
      <dsp:nvSpPr>
        <dsp:cNvPr id="0" name=""/>
        <dsp:cNvSpPr/>
      </dsp:nvSpPr>
      <dsp:spPr>
        <a:xfrm>
          <a:off x="5485741" y="1769799"/>
          <a:ext cx="208664" cy="795216"/>
        </a:xfrm>
        <a:custGeom>
          <a:avLst/>
          <a:gdLst/>
          <a:ahLst/>
          <a:cxnLst/>
          <a:rect l="0" t="0" r="0" b="0"/>
          <a:pathLst>
            <a:path>
              <a:moveTo>
                <a:pt x="208664" y="795216"/>
              </a:moveTo>
              <a:lnTo>
                <a:pt x="104332" y="795216"/>
              </a:lnTo>
              <a:lnTo>
                <a:pt x="104332" y="0"/>
              </a:lnTo>
              <a:lnTo>
                <a:pt x="0" y="0"/>
              </a:lnTo>
            </a:path>
          </a:pathLst>
        </a:custGeom>
        <a:noFill/>
        <a:ln w="25400" cap="flat" cmpd="sng" algn="ctr">
          <a:solidFill>
            <a:schemeClr val="accent3">
              <a:lumMod val="90000"/>
              <a:lumOff val="1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rtl="1">
            <a:lnSpc>
              <a:spcPct val="90000"/>
            </a:lnSpc>
            <a:spcBef>
              <a:spcPct val="0"/>
            </a:spcBef>
            <a:spcAft>
              <a:spcPct val="35000"/>
            </a:spcAft>
          </a:pPr>
          <a:endParaRPr lang="fa-IR" sz="1600" kern="1200">
            <a:solidFill>
              <a:schemeClr val="tx1"/>
            </a:solidFill>
            <a:cs typeface="B Titr" panose="00000700000000000000" pitchFamily="2" charset="-78"/>
          </a:endParaRPr>
        </a:p>
      </dsp:txBody>
      <dsp:txXfrm>
        <a:off x="5569520" y="2146854"/>
        <a:ext cx="41106" cy="41106"/>
      </dsp:txXfrm>
    </dsp:sp>
    <dsp:sp modelId="{2A1C9AFF-63D6-4A37-828B-03924BC2D8AA}">
      <dsp:nvSpPr>
        <dsp:cNvPr id="0" name=""/>
        <dsp:cNvSpPr/>
      </dsp:nvSpPr>
      <dsp:spPr>
        <a:xfrm>
          <a:off x="5485741" y="1372190"/>
          <a:ext cx="208664" cy="1192825"/>
        </a:xfrm>
        <a:custGeom>
          <a:avLst/>
          <a:gdLst/>
          <a:ahLst/>
          <a:cxnLst/>
          <a:rect l="0" t="0" r="0" b="0"/>
          <a:pathLst>
            <a:path>
              <a:moveTo>
                <a:pt x="208664" y="1192825"/>
              </a:moveTo>
              <a:lnTo>
                <a:pt x="104332" y="1192825"/>
              </a:lnTo>
              <a:lnTo>
                <a:pt x="104332" y="0"/>
              </a:lnTo>
              <a:lnTo>
                <a:pt x="0" y="0"/>
              </a:lnTo>
            </a:path>
          </a:pathLst>
        </a:custGeom>
        <a:noFill/>
        <a:ln w="25400" cap="flat" cmpd="sng" algn="ctr">
          <a:solidFill>
            <a:schemeClr val="accent3">
              <a:lumMod val="90000"/>
              <a:lumOff val="1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rtl="1">
            <a:lnSpc>
              <a:spcPct val="90000"/>
            </a:lnSpc>
            <a:spcBef>
              <a:spcPct val="0"/>
            </a:spcBef>
            <a:spcAft>
              <a:spcPct val="35000"/>
            </a:spcAft>
          </a:pPr>
          <a:endParaRPr lang="fa-IR" sz="1600" kern="1200">
            <a:solidFill>
              <a:schemeClr val="tx1"/>
            </a:solidFill>
            <a:cs typeface="B Titr" panose="00000700000000000000" pitchFamily="2" charset="-78"/>
          </a:endParaRPr>
        </a:p>
      </dsp:txBody>
      <dsp:txXfrm>
        <a:off x="5559800" y="1938329"/>
        <a:ext cx="60546" cy="60546"/>
      </dsp:txXfrm>
    </dsp:sp>
    <dsp:sp modelId="{E1EE4680-F24D-42B4-A4F3-41B2849D3AEC}">
      <dsp:nvSpPr>
        <dsp:cNvPr id="0" name=""/>
        <dsp:cNvSpPr/>
      </dsp:nvSpPr>
      <dsp:spPr>
        <a:xfrm>
          <a:off x="5485741" y="974582"/>
          <a:ext cx="208664" cy="1590433"/>
        </a:xfrm>
        <a:custGeom>
          <a:avLst/>
          <a:gdLst/>
          <a:ahLst/>
          <a:cxnLst/>
          <a:rect l="0" t="0" r="0" b="0"/>
          <a:pathLst>
            <a:path>
              <a:moveTo>
                <a:pt x="208664" y="1590433"/>
              </a:moveTo>
              <a:lnTo>
                <a:pt x="104332" y="1590433"/>
              </a:lnTo>
              <a:lnTo>
                <a:pt x="104332" y="0"/>
              </a:lnTo>
              <a:lnTo>
                <a:pt x="0" y="0"/>
              </a:lnTo>
            </a:path>
          </a:pathLst>
        </a:custGeom>
        <a:noFill/>
        <a:ln w="25400" cap="flat" cmpd="sng" algn="ctr">
          <a:solidFill>
            <a:schemeClr val="accent3">
              <a:lumMod val="90000"/>
              <a:lumOff val="1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rtl="1">
            <a:lnSpc>
              <a:spcPct val="90000"/>
            </a:lnSpc>
            <a:spcBef>
              <a:spcPct val="0"/>
            </a:spcBef>
            <a:spcAft>
              <a:spcPct val="35000"/>
            </a:spcAft>
          </a:pPr>
          <a:endParaRPr lang="fa-IR" sz="1600" kern="1200">
            <a:solidFill>
              <a:schemeClr val="tx1"/>
            </a:solidFill>
            <a:cs typeface="B Titr" panose="00000700000000000000" pitchFamily="2" charset="-78"/>
          </a:endParaRPr>
        </a:p>
      </dsp:txBody>
      <dsp:txXfrm>
        <a:off x="5549972" y="1729697"/>
        <a:ext cx="80203" cy="80203"/>
      </dsp:txXfrm>
    </dsp:sp>
    <dsp:sp modelId="{2888F628-C771-46E4-BE24-8F2AC6AE4EB1}">
      <dsp:nvSpPr>
        <dsp:cNvPr id="0" name=""/>
        <dsp:cNvSpPr/>
      </dsp:nvSpPr>
      <dsp:spPr>
        <a:xfrm rot="5400000">
          <a:off x="4505484" y="2312661"/>
          <a:ext cx="2882551" cy="504708"/>
        </a:xfrm>
        <a:prstGeom prst="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1">
            <a:lnSpc>
              <a:spcPct val="90000"/>
            </a:lnSpc>
            <a:spcBef>
              <a:spcPct val="0"/>
            </a:spcBef>
            <a:spcAft>
              <a:spcPct val="35000"/>
            </a:spcAft>
          </a:pPr>
          <a:r>
            <a:rPr lang="fa-IR" sz="1600" kern="1200" dirty="0" smtClean="0">
              <a:solidFill>
                <a:schemeClr val="bg1"/>
              </a:solidFill>
              <a:cs typeface="B Titr" panose="00000700000000000000" pitchFamily="2" charset="-78"/>
            </a:rPr>
            <a:t>مسئولیت ها و تعهدها </a:t>
          </a:r>
          <a:endParaRPr lang="fa-IR" sz="1600" kern="1200" dirty="0">
            <a:solidFill>
              <a:schemeClr val="bg1"/>
            </a:solidFill>
            <a:cs typeface="B Titr" panose="00000700000000000000" pitchFamily="2" charset="-78"/>
          </a:endParaRPr>
        </a:p>
      </dsp:txBody>
      <dsp:txXfrm>
        <a:off x="4505484" y="2312661"/>
        <a:ext cx="2882551" cy="504708"/>
      </dsp:txXfrm>
    </dsp:sp>
    <dsp:sp modelId="{FA0AA218-C8F8-45C9-9C66-9B5F91F2BB11}">
      <dsp:nvSpPr>
        <dsp:cNvPr id="0" name=""/>
        <dsp:cNvSpPr/>
      </dsp:nvSpPr>
      <dsp:spPr>
        <a:xfrm>
          <a:off x="5992" y="815539"/>
          <a:ext cx="5479748" cy="318086"/>
        </a:xfrm>
        <a:prstGeom prst="rect">
          <a:avLst/>
        </a:prstGeom>
        <a:solidFill>
          <a:schemeClr val="accent3">
            <a:lumMod val="25000"/>
            <a:lumOff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1">
            <a:lnSpc>
              <a:spcPct val="90000"/>
            </a:lnSpc>
            <a:spcBef>
              <a:spcPct val="0"/>
            </a:spcBef>
            <a:spcAft>
              <a:spcPct val="35000"/>
            </a:spcAft>
          </a:pPr>
          <a:r>
            <a:rPr lang="fa-IR" sz="1600" kern="1200" dirty="0" smtClean="0">
              <a:solidFill>
                <a:schemeClr val="tx1"/>
              </a:solidFill>
              <a:cs typeface="B Titr" panose="00000700000000000000" pitchFamily="2" charset="-78"/>
            </a:rPr>
            <a:t>احساس مسئولیت  تبیینی در برابر خانواده – همکاران و محیط جامعه</a:t>
          </a:r>
          <a:endParaRPr lang="fa-IR" sz="1600" kern="1200" dirty="0">
            <a:solidFill>
              <a:schemeClr val="tx1"/>
            </a:solidFill>
            <a:cs typeface="B Titr" panose="00000700000000000000" pitchFamily="2" charset="-78"/>
          </a:endParaRPr>
        </a:p>
      </dsp:txBody>
      <dsp:txXfrm>
        <a:off x="5992" y="815539"/>
        <a:ext cx="5479748" cy="318086"/>
      </dsp:txXfrm>
    </dsp:sp>
    <dsp:sp modelId="{06DDD5B1-E799-4F2F-B51F-45C10E3CA2C1}">
      <dsp:nvSpPr>
        <dsp:cNvPr id="0" name=""/>
        <dsp:cNvSpPr/>
      </dsp:nvSpPr>
      <dsp:spPr>
        <a:xfrm>
          <a:off x="9581" y="1213147"/>
          <a:ext cx="5476159" cy="318086"/>
        </a:xfrm>
        <a:prstGeom prst="rect">
          <a:avLst/>
        </a:prstGeom>
        <a:solidFill>
          <a:schemeClr val="accent3">
            <a:lumMod val="90000"/>
            <a:lumOff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1">
            <a:lnSpc>
              <a:spcPct val="90000"/>
            </a:lnSpc>
            <a:spcBef>
              <a:spcPct val="0"/>
            </a:spcBef>
            <a:spcAft>
              <a:spcPct val="35000"/>
            </a:spcAft>
          </a:pPr>
          <a:r>
            <a:rPr lang="fa-IR" sz="1600" kern="1200" dirty="0" smtClean="0">
              <a:solidFill>
                <a:schemeClr val="bg1"/>
              </a:solidFill>
              <a:cs typeface="B Titr" panose="00000700000000000000" pitchFamily="2" charset="-78"/>
            </a:rPr>
            <a:t>شناخت درست مصادیق و اولویت های تبیینی  </a:t>
          </a:r>
          <a:endParaRPr lang="fa-IR" sz="1600" kern="1200" dirty="0">
            <a:solidFill>
              <a:schemeClr val="bg1"/>
            </a:solidFill>
            <a:cs typeface="B Titr" panose="00000700000000000000" pitchFamily="2" charset="-78"/>
          </a:endParaRPr>
        </a:p>
      </dsp:txBody>
      <dsp:txXfrm>
        <a:off x="9581" y="1213147"/>
        <a:ext cx="5476159" cy="318086"/>
      </dsp:txXfrm>
    </dsp:sp>
    <dsp:sp modelId="{52510C0A-0756-4D14-9167-7FEB46BA7EA2}">
      <dsp:nvSpPr>
        <dsp:cNvPr id="0" name=""/>
        <dsp:cNvSpPr/>
      </dsp:nvSpPr>
      <dsp:spPr>
        <a:xfrm>
          <a:off x="9581" y="1610755"/>
          <a:ext cx="5476159" cy="318086"/>
        </a:xfrm>
        <a:prstGeom prst="rect">
          <a:avLst/>
        </a:prstGeom>
        <a:solidFill>
          <a:srgbClr val="182130">
            <a:lumMod val="25000"/>
            <a:lumOff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rtl="1">
            <a:lnSpc>
              <a:spcPct val="90000"/>
            </a:lnSpc>
            <a:spcBef>
              <a:spcPct val="0"/>
            </a:spcBef>
            <a:spcAft>
              <a:spcPct val="35000"/>
            </a:spcAft>
            <a:buNone/>
          </a:pPr>
          <a:r>
            <a:rPr lang="fa-IR" sz="1600" kern="1200" dirty="0" smtClean="0">
              <a:solidFill>
                <a:srgbClr val="1C2F41"/>
              </a:solidFill>
              <a:latin typeface="Arial"/>
              <a:ea typeface="+mn-ea"/>
              <a:cs typeface="B Titr" panose="00000700000000000000" pitchFamily="2" charset="-78"/>
            </a:rPr>
            <a:t>تقویت پایه های معرفت دینی و انقلابی </a:t>
          </a:r>
          <a:endParaRPr lang="fa-IR" sz="1600" kern="1200" dirty="0">
            <a:solidFill>
              <a:srgbClr val="1C2F41"/>
            </a:solidFill>
            <a:latin typeface="Arial"/>
            <a:ea typeface="+mn-ea"/>
            <a:cs typeface="B Titr" panose="00000700000000000000" pitchFamily="2" charset="-78"/>
          </a:endParaRPr>
        </a:p>
      </dsp:txBody>
      <dsp:txXfrm>
        <a:off x="9581" y="1610755"/>
        <a:ext cx="5476159" cy="318086"/>
      </dsp:txXfrm>
    </dsp:sp>
    <dsp:sp modelId="{28D48F30-A913-4A07-9BCB-E13B56349029}">
      <dsp:nvSpPr>
        <dsp:cNvPr id="0" name=""/>
        <dsp:cNvSpPr/>
      </dsp:nvSpPr>
      <dsp:spPr>
        <a:xfrm>
          <a:off x="9581" y="2008364"/>
          <a:ext cx="5476159" cy="318086"/>
        </a:xfrm>
        <a:prstGeom prst="rect">
          <a:avLst/>
        </a:prstGeom>
        <a:solidFill>
          <a:srgbClr val="182130">
            <a:lumMod val="90000"/>
            <a:lumOff val="10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rtl="1">
            <a:lnSpc>
              <a:spcPct val="90000"/>
            </a:lnSpc>
            <a:spcBef>
              <a:spcPct val="0"/>
            </a:spcBef>
            <a:spcAft>
              <a:spcPct val="35000"/>
            </a:spcAft>
            <a:buNone/>
          </a:pPr>
          <a:r>
            <a:rPr lang="fa-IR" sz="1600" kern="1200" dirty="0" smtClean="0">
              <a:solidFill>
                <a:srgbClr val="FFFFFF"/>
              </a:solidFill>
              <a:latin typeface="Arial"/>
              <a:ea typeface="+mn-ea"/>
              <a:cs typeface="B Titr" panose="00000700000000000000" pitchFamily="2" charset="-78"/>
            </a:rPr>
            <a:t>مطالعه و بصیرت افزایی مستمر از دسیسه های دشمن</a:t>
          </a:r>
          <a:endParaRPr lang="fa-IR" sz="1600" kern="1200" dirty="0">
            <a:solidFill>
              <a:srgbClr val="FFFFFF"/>
            </a:solidFill>
            <a:latin typeface="Arial"/>
            <a:ea typeface="+mn-ea"/>
            <a:cs typeface="B Titr" panose="00000700000000000000" pitchFamily="2" charset="-78"/>
          </a:endParaRPr>
        </a:p>
      </dsp:txBody>
      <dsp:txXfrm>
        <a:off x="9581" y="2008364"/>
        <a:ext cx="5476159" cy="318086"/>
      </dsp:txXfrm>
    </dsp:sp>
    <dsp:sp modelId="{675D736B-F5AB-4D48-92C4-1BE55B2073A1}">
      <dsp:nvSpPr>
        <dsp:cNvPr id="0" name=""/>
        <dsp:cNvSpPr/>
      </dsp:nvSpPr>
      <dsp:spPr>
        <a:xfrm>
          <a:off x="9581" y="2405972"/>
          <a:ext cx="5476159" cy="318086"/>
        </a:xfrm>
        <a:prstGeom prst="rect">
          <a:avLst/>
        </a:prstGeom>
        <a:solidFill>
          <a:srgbClr val="182130">
            <a:lumMod val="25000"/>
            <a:lumOff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rtl="1">
            <a:lnSpc>
              <a:spcPct val="90000"/>
            </a:lnSpc>
            <a:spcBef>
              <a:spcPct val="0"/>
            </a:spcBef>
            <a:spcAft>
              <a:spcPct val="35000"/>
            </a:spcAft>
            <a:buNone/>
          </a:pPr>
          <a:r>
            <a:rPr lang="fa-IR" sz="1600" kern="1200" dirty="0" smtClean="0">
              <a:solidFill>
                <a:srgbClr val="1C2F41"/>
              </a:solidFill>
              <a:latin typeface="Arial"/>
              <a:ea typeface="+mn-ea"/>
              <a:cs typeface="B Titr" panose="00000700000000000000" pitchFamily="2" charset="-78"/>
            </a:rPr>
            <a:t>نقش آفرینی عقیدتی سیاسی در محیط بسیج و کانون های نیروهای انقلاب</a:t>
          </a:r>
          <a:endParaRPr lang="fa-IR" sz="1600" kern="1200" dirty="0">
            <a:solidFill>
              <a:srgbClr val="1C2F41"/>
            </a:solidFill>
            <a:latin typeface="Arial"/>
            <a:ea typeface="+mn-ea"/>
            <a:cs typeface="B Titr" panose="00000700000000000000" pitchFamily="2" charset="-78"/>
          </a:endParaRPr>
        </a:p>
      </dsp:txBody>
      <dsp:txXfrm>
        <a:off x="9581" y="2405972"/>
        <a:ext cx="5476159" cy="318086"/>
      </dsp:txXfrm>
    </dsp:sp>
    <dsp:sp modelId="{7272826F-31A9-4E7B-A576-323A32F1C392}">
      <dsp:nvSpPr>
        <dsp:cNvPr id="0" name=""/>
        <dsp:cNvSpPr/>
      </dsp:nvSpPr>
      <dsp:spPr>
        <a:xfrm>
          <a:off x="9581" y="2803581"/>
          <a:ext cx="5476159" cy="318086"/>
        </a:xfrm>
        <a:prstGeom prst="rect">
          <a:avLst/>
        </a:prstGeom>
        <a:solidFill>
          <a:srgbClr val="182130">
            <a:lumMod val="90000"/>
            <a:lumOff val="10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rtl="1">
            <a:lnSpc>
              <a:spcPct val="90000"/>
            </a:lnSpc>
            <a:spcBef>
              <a:spcPct val="0"/>
            </a:spcBef>
            <a:spcAft>
              <a:spcPct val="35000"/>
            </a:spcAft>
            <a:buNone/>
          </a:pPr>
          <a:r>
            <a:rPr lang="fa-IR" sz="1600" kern="1200" dirty="0" smtClean="0">
              <a:solidFill>
                <a:srgbClr val="FFFFFF"/>
              </a:solidFill>
              <a:latin typeface="Arial"/>
              <a:ea typeface="+mn-ea"/>
              <a:cs typeface="B Titr" panose="00000700000000000000" pitchFamily="2" charset="-78"/>
            </a:rPr>
            <a:t>ارتقاء قابلیت ها و افزایش مهارت های تبیینی </a:t>
          </a:r>
          <a:endParaRPr lang="fa-IR" sz="1600" kern="1200" dirty="0">
            <a:solidFill>
              <a:srgbClr val="FFFFFF"/>
            </a:solidFill>
            <a:latin typeface="Arial"/>
            <a:ea typeface="+mn-ea"/>
            <a:cs typeface="B Titr" panose="00000700000000000000" pitchFamily="2" charset="-78"/>
          </a:endParaRPr>
        </a:p>
      </dsp:txBody>
      <dsp:txXfrm>
        <a:off x="9581" y="2803581"/>
        <a:ext cx="5476159" cy="318086"/>
      </dsp:txXfrm>
    </dsp:sp>
    <dsp:sp modelId="{AF4FBD50-F629-49AB-B090-932D61F998DC}">
      <dsp:nvSpPr>
        <dsp:cNvPr id="0" name=""/>
        <dsp:cNvSpPr/>
      </dsp:nvSpPr>
      <dsp:spPr>
        <a:xfrm>
          <a:off x="9581" y="3201189"/>
          <a:ext cx="5476159" cy="318086"/>
        </a:xfrm>
        <a:prstGeom prst="rect">
          <a:avLst/>
        </a:prstGeom>
        <a:solidFill>
          <a:srgbClr val="182130">
            <a:lumMod val="25000"/>
            <a:lumOff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711200" rtl="1">
            <a:lnSpc>
              <a:spcPct val="90000"/>
            </a:lnSpc>
            <a:spcBef>
              <a:spcPct val="0"/>
            </a:spcBef>
            <a:spcAft>
              <a:spcPct val="35000"/>
            </a:spcAft>
          </a:pPr>
          <a:r>
            <a:rPr lang="fa-IR" sz="1600" kern="1200" dirty="0" smtClean="0">
              <a:solidFill>
                <a:schemeClr val="tx1"/>
              </a:solidFill>
              <a:cs typeface="B Titr" panose="00000700000000000000" pitchFamily="2" charset="-78"/>
            </a:rPr>
            <a:t>اتحاد و ملحق شدن به جبهه یکپارچه انقلابی </a:t>
          </a:r>
          <a:endParaRPr lang="fa-IR" sz="1600" kern="1200" dirty="0">
            <a:solidFill>
              <a:schemeClr val="tx1"/>
            </a:solidFill>
            <a:cs typeface="B Titr" panose="00000700000000000000" pitchFamily="2" charset="-78"/>
          </a:endParaRPr>
        </a:p>
      </dsp:txBody>
      <dsp:txXfrm>
        <a:off x="9581" y="3201189"/>
        <a:ext cx="5476159" cy="318086"/>
      </dsp:txXfrm>
    </dsp:sp>
    <dsp:sp modelId="{D4032ACF-1FCF-4ECB-896C-850872B0CF3E}">
      <dsp:nvSpPr>
        <dsp:cNvPr id="0" name=""/>
        <dsp:cNvSpPr/>
      </dsp:nvSpPr>
      <dsp:spPr>
        <a:xfrm>
          <a:off x="9581" y="3598797"/>
          <a:ext cx="5476159" cy="318086"/>
        </a:xfrm>
        <a:prstGeom prst="rect">
          <a:avLst/>
        </a:prstGeom>
        <a:solidFill>
          <a:srgbClr val="182130">
            <a:lumMod val="90000"/>
            <a:lumOff val="10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rtl="1">
            <a:lnSpc>
              <a:spcPct val="90000"/>
            </a:lnSpc>
            <a:spcBef>
              <a:spcPct val="0"/>
            </a:spcBef>
            <a:spcAft>
              <a:spcPct val="35000"/>
            </a:spcAft>
            <a:buNone/>
          </a:pPr>
          <a:r>
            <a:rPr lang="fa-IR" sz="1600" kern="1200" dirty="0" smtClean="0">
              <a:solidFill>
                <a:srgbClr val="FFFFFF"/>
              </a:solidFill>
              <a:latin typeface="Arial"/>
              <a:ea typeface="+mn-ea"/>
              <a:cs typeface="B Titr" panose="00000700000000000000" pitchFamily="2" charset="-78"/>
            </a:rPr>
            <a:t>پی گیری گفتمان ولی امر و تفکر بر دغدغه ها و تدابیر </a:t>
          </a:r>
          <a:endParaRPr lang="fa-IR" sz="1600" kern="1200" dirty="0">
            <a:solidFill>
              <a:srgbClr val="FFFFFF"/>
            </a:solidFill>
            <a:latin typeface="Arial"/>
            <a:ea typeface="+mn-ea"/>
            <a:cs typeface="B Titr" panose="00000700000000000000" pitchFamily="2" charset="-78"/>
          </a:endParaRPr>
        </a:p>
      </dsp:txBody>
      <dsp:txXfrm>
        <a:off x="9581" y="3598797"/>
        <a:ext cx="5476159" cy="318086"/>
      </dsp:txXfrm>
    </dsp:sp>
    <dsp:sp modelId="{FFB71D57-F677-4281-8E6D-2174B78BC083}">
      <dsp:nvSpPr>
        <dsp:cNvPr id="0" name=""/>
        <dsp:cNvSpPr/>
      </dsp:nvSpPr>
      <dsp:spPr>
        <a:xfrm>
          <a:off x="9581" y="3996406"/>
          <a:ext cx="5476159" cy="318086"/>
        </a:xfrm>
        <a:prstGeom prst="rect">
          <a:avLst/>
        </a:prstGeom>
        <a:solidFill>
          <a:srgbClr val="182130">
            <a:lumMod val="90000"/>
            <a:lumOff val="10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711200" rtl="1">
            <a:lnSpc>
              <a:spcPct val="90000"/>
            </a:lnSpc>
            <a:spcBef>
              <a:spcPct val="0"/>
            </a:spcBef>
            <a:spcAft>
              <a:spcPct val="35000"/>
            </a:spcAft>
            <a:buNone/>
          </a:pPr>
          <a:r>
            <a:rPr lang="fa-IR" sz="1600" kern="1200" dirty="0" smtClean="0">
              <a:solidFill>
                <a:srgbClr val="FFFFFF"/>
              </a:solidFill>
              <a:latin typeface="Arial"/>
              <a:ea typeface="+mn-ea"/>
              <a:cs typeface="B Titr" panose="00000700000000000000" pitchFamily="2" charset="-78"/>
            </a:rPr>
            <a:t>ایجاد فرصت برای کار تبیینی در هر شرایط  و موقعیت</a:t>
          </a:r>
          <a:endParaRPr lang="fa-IR" sz="1600" kern="1200" dirty="0">
            <a:solidFill>
              <a:srgbClr val="FFFFFF"/>
            </a:solidFill>
            <a:latin typeface="Arial"/>
            <a:ea typeface="+mn-ea"/>
            <a:cs typeface="B Titr" panose="00000700000000000000" pitchFamily="2" charset="-78"/>
          </a:endParaRPr>
        </a:p>
      </dsp:txBody>
      <dsp:txXfrm>
        <a:off x="9581" y="3996406"/>
        <a:ext cx="5476159" cy="3180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4536E2-9DF5-4665-BFE5-55DAF6D5FDE2}">
      <dsp:nvSpPr>
        <dsp:cNvPr id="0" name=""/>
        <dsp:cNvSpPr/>
      </dsp:nvSpPr>
      <dsp:spPr>
        <a:xfrm>
          <a:off x="1767227" y="1648275"/>
          <a:ext cx="1985508" cy="1985478"/>
        </a:xfrm>
        <a:prstGeom prst="ellipse">
          <a:avLst/>
        </a:prstGeom>
        <a:solidFill>
          <a:srgbClr val="7030A0"/>
        </a:solidFill>
        <a:ln w="50800" cap="flat" cmpd="sng" algn="ctr">
          <a:solidFill>
            <a:schemeClr val="tx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rtl="1">
            <a:lnSpc>
              <a:spcPct val="90000"/>
            </a:lnSpc>
            <a:spcBef>
              <a:spcPct val="0"/>
            </a:spcBef>
            <a:spcAft>
              <a:spcPct val="35000"/>
            </a:spcAft>
          </a:pPr>
          <a:r>
            <a:rPr lang="fa-IR" sz="2000" kern="1200" dirty="0">
              <a:cs typeface="B Titr" panose="00000700000000000000" pitchFamily="2" charset="-78"/>
            </a:rPr>
            <a:t>موضوعات</a:t>
          </a:r>
        </a:p>
      </dsp:txBody>
      <dsp:txXfrm>
        <a:off x="2057998" y="1939042"/>
        <a:ext cx="1403966" cy="1403944"/>
      </dsp:txXfrm>
    </dsp:sp>
    <dsp:sp modelId="{DCDC5D15-6363-4CF7-8E75-73587A59E131}">
      <dsp:nvSpPr>
        <dsp:cNvPr id="0" name=""/>
        <dsp:cNvSpPr/>
      </dsp:nvSpPr>
      <dsp:spPr>
        <a:xfrm rot="16200000">
          <a:off x="2662801" y="1527244"/>
          <a:ext cx="194361" cy="47700"/>
        </a:xfrm>
        <a:custGeom>
          <a:avLst/>
          <a:gdLst/>
          <a:ahLst/>
          <a:cxnLst/>
          <a:rect l="0" t="0" r="0" b="0"/>
          <a:pathLst>
            <a:path>
              <a:moveTo>
                <a:pt x="0" y="23850"/>
              </a:moveTo>
              <a:lnTo>
                <a:pt x="194361" y="2385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rtl="1">
            <a:lnSpc>
              <a:spcPct val="90000"/>
            </a:lnSpc>
            <a:spcBef>
              <a:spcPct val="0"/>
            </a:spcBef>
            <a:spcAft>
              <a:spcPct val="35000"/>
            </a:spcAft>
          </a:pPr>
          <a:endParaRPr lang="fa-IR" sz="400" kern="1200">
            <a:cs typeface="B Titr" panose="00000700000000000000" pitchFamily="2" charset="-78"/>
          </a:endParaRPr>
        </a:p>
      </dsp:txBody>
      <dsp:txXfrm>
        <a:off x="2755122" y="1546235"/>
        <a:ext cx="9718" cy="9718"/>
      </dsp:txXfrm>
    </dsp:sp>
    <dsp:sp modelId="{9237F706-89DB-4F55-807F-2E25D3F49D5B}">
      <dsp:nvSpPr>
        <dsp:cNvPr id="0" name=""/>
        <dsp:cNvSpPr/>
      </dsp:nvSpPr>
      <dsp:spPr>
        <a:xfrm>
          <a:off x="1619859" y="0"/>
          <a:ext cx="2280245" cy="1453913"/>
        </a:xfrm>
        <a:prstGeom prst="ellipse">
          <a:avLst/>
        </a:prstGeom>
        <a:solidFill>
          <a:srgbClr val="C00000"/>
        </a:solidFill>
        <a:ln w="25400" cap="flat" cmpd="sng" algn="ctr">
          <a:solidFill>
            <a:schemeClr val="accent3">
              <a:lumMod val="90000"/>
              <a:lumOff val="1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fa-IR" sz="1800" kern="1200" dirty="0">
              <a:cs typeface="B Titr" panose="00000700000000000000" pitchFamily="2" charset="-78"/>
            </a:rPr>
            <a:t>اصول </a:t>
          </a:r>
          <a:r>
            <a:rPr lang="fa-IR" sz="1800" kern="1200" dirty="0" err="1">
              <a:cs typeface="B Titr" panose="00000700000000000000" pitchFamily="2" charset="-78"/>
            </a:rPr>
            <a:t>اساسیِ</a:t>
          </a:r>
          <a:endParaRPr lang="fa-IR" sz="1800" kern="1200" dirty="0">
            <a:cs typeface="B Titr" panose="00000700000000000000" pitchFamily="2" charset="-78"/>
          </a:endParaRPr>
        </a:p>
        <a:p>
          <a:pPr lvl="0" algn="ctr" defTabSz="800100" rtl="1">
            <a:lnSpc>
              <a:spcPct val="90000"/>
            </a:lnSpc>
            <a:spcBef>
              <a:spcPct val="0"/>
            </a:spcBef>
            <a:spcAft>
              <a:spcPct val="35000"/>
            </a:spcAft>
          </a:pPr>
          <a:r>
            <a:rPr lang="fa-IR" sz="1800" kern="1200" dirty="0">
              <a:cs typeface="B Titr" panose="00000700000000000000" pitchFamily="2" charset="-78"/>
            </a:rPr>
            <a:t>انقلاب</a:t>
          </a:r>
        </a:p>
      </dsp:txBody>
      <dsp:txXfrm>
        <a:off x="1953793" y="212921"/>
        <a:ext cx="1612377" cy="1028071"/>
      </dsp:txXfrm>
    </dsp:sp>
    <dsp:sp modelId="{C690B415-B383-4B28-989F-C4ABF46E8299}">
      <dsp:nvSpPr>
        <dsp:cNvPr id="0" name=""/>
        <dsp:cNvSpPr/>
      </dsp:nvSpPr>
      <dsp:spPr>
        <a:xfrm rot="10837142">
          <a:off x="3536481" y="2626722"/>
          <a:ext cx="216202" cy="47700"/>
        </a:xfrm>
        <a:custGeom>
          <a:avLst/>
          <a:gdLst/>
          <a:ahLst/>
          <a:cxnLst/>
          <a:rect l="0" t="0" r="0" b="0"/>
          <a:pathLst>
            <a:path>
              <a:moveTo>
                <a:pt x="0" y="23850"/>
              </a:moveTo>
              <a:lnTo>
                <a:pt x="216202" y="2385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rtl="1">
            <a:lnSpc>
              <a:spcPct val="90000"/>
            </a:lnSpc>
            <a:spcBef>
              <a:spcPct val="0"/>
            </a:spcBef>
            <a:spcAft>
              <a:spcPct val="35000"/>
            </a:spcAft>
          </a:pPr>
          <a:endParaRPr lang="fa-IR" sz="400" kern="1200">
            <a:cs typeface="B Titr" panose="00000700000000000000" pitchFamily="2" charset="-78"/>
          </a:endParaRPr>
        </a:p>
      </dsp:txBody>
      <dsp:txXfrm rot="10800000">
        <a:off x="3639177" y="2645167"/>
        <a:ext cx="10810" cy="10810"/>
      </dsp:txXfrm>
    </dsp:sp>
    <dsp:sp modelId="{5A6B7862-1483-4688-95A9-2EB38C638F40}">
      <dsp:nvSpPr>
        <dsp:cNvPr id="0" name=""/>
        <dsp:cNvSpPr/>
      </dsp:nvSpPr>
      <dsp:spPr>
        <a:xfrm>
          <a:off x="3536334" y="1934505"/>
          <a:ext cx="2232251" cy="1453913"/>
        </a:xfrm>
        <a:prstGeom prst="ellipse">
          <a:avLst/>
        </a:prstGeom>
        <a:solidFill>
          <a:srgbClr val="006600"/>
        </a:solidFill>
        <a:ln w="25400" cap="flat" cmpd="sng" algn="ctr">
          <a:solidFill>
            <a:schemeClr val="accent3">
              <a:lumMod val="90000"/>
              <a:lumOff val="1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fa-IR" sz="1800" kern="1200" dirty="0" err="1">
              <a:cs typeface="B Titr" panose="00000700000000000000" pitchFamily="2" charset="-78"/>
            </a:rPr>
            <a:t>واقعیّت</a:t>
          </a:r>
          <a:r>
            <a:rPr lang="fa-IR" sz="1800" kern="1200" dirty="0">
              <a:cs typeface="B Titr" panose="00000700000000000000" pitchFamily="2" charset="-78"/>
            </a:rPr>
            <a:t> ها</a:t>
          </a:r>
        </a:p>
      </dsp:txBody>
      <dsp:txXfrm>
        <a:off x="3863240" y="2147426"/>
        <a:ext cx="1578439" cy="1028071"/>
      </dsp:txXfrm>
    </dsp:sp>
    <dsp:sp modelId="{0B7D824C-9C84-4D1C-BED6-F357602FFF20}">
      <dsp:nvSpPr>
        <dsp:cNvPr id="0" name=""/>
        <dsp:cNvSpPr/>
      </dsp:nvSpPr>
      <dsp:spPr>
        <a:xfrm rot="5400000">
          <a:off x="2673590" y="3696294"/>
          <a:ext cx="172782" cy="47700"/>
        </a:xfrm>
        <a:custGeom>
          <a:avLst/>
          <a:gdLst/>
          <a:ahLst/>
          <a:cxnLst/>
          <a:rect l="0" t="0" r="0" b="0"/>
          <a:pathLst>
            <a:path>
              <a:moveTo>
                <a:pt x="0" y="23850"/>
              </a:moveTo>
              <a:lnTo>
                <a:pt x="172782" y="2385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rtl="1">
            <a:lnSpc>
              <a:spcPct val="90000"/>
            </a:lnSpc>
            <a:spcBef>
              <a:spcPct val="0"/>
            </a:spcBef>
            <a:spcAft>
              <a:spcPct val="35000"/>
            </a:spcAft>
          </a:pPr>
          <a:endParaRPr lang="fa-IR" sz="400" kern="1200">
            <a:cs typeface="B Titr" panose="00000700000000000000" pitchFamily="2" charset="-78"/>
          </a:endParaRPr>
        </a:p>
      </dsp:txBody>
      <dsp:txXfrm>
        <a:off x="2755662" y="3715825"/>
        <a:ext cx="8639" cy="8639"/>
      </dsp:txXfrm>
    </dsp:sp>
    <dsp:sp modelId="{E1E5B7CE-1DAC-4761-A1AD-193EEF2D9901}">
      <dsp:nvSpPr>
        <dsp:cNvPr id="0" name=""/>
        <dsp:cNvSpPr/>
      </dsp:nvSpPr>
      <dsp:spPr>
        <a:xfrm>
          <a:off x="1728219" y="3806536"/>
          <a:ext cx="2063525" cy="1453913"/>
        </a:xfrm>
        <a:prstGeom prst="ellipse">
          <a:avLst/>
        </a:prstGeom>
        <a:solidFill>
          <a:srgbClr val="0033CC"/>
        </a:solidFill>
        <a:ln w="25400" cap="flat" cmpd="sng" algn="ctr">
          <a:solidFill>
            <a:schemeClr val="accent3">
              <a:lumMod val="90000"/>
              <a:lumOff val="1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fa-IR" sz="1800" kern="1200" dirty="0">
              <a:cs typeface="B Titr" panose="00000700000000000000" pitchFamily="2" charset="-78"/>
            </a:rPr>
            <a:t>مسائل </a:t>
          </a:r>
          <a:r>
            <a:rPr lang="fa-IR" sz="1800" kern="1200" dirty="0" err="1">
              <a:cs typeface="B Titr" panose="00000700000000000000" pitchFamily="2" charset="-78"/>
            </a:rPr>
            <a:t>مهمّ</a:t>
          </a:r>
          <a:endParaRPr lang="fa-IR" sz="1800" kern="1200" dirty="0">
            <a:cs typeface="B Titr" panose="00000700000000000000" pitchFamily="2" charset="-78"/>
          </a:endParaRPr>
        </a:p>
        <a:p>
          <a:pPr lvl="0" algn="ctr" defTabSz="800100" rtl="1">
            <a:lnSpc>
              <a:spcPct val="90000"/>
            </a:lnSpc>
            <a:spcBef>
              <a:spcPct val="0"/>
            </a:spcBef>
            <a:spcAft>
              <a:spcPct val="35000"/>
            </a:spcAft>
          </a:pPr>
          <a:r>
            <a:rPr lang="fa-IR" sz="1800" kern="1200" dirty="0">
              <a:cs typeface="B Titr" panose="00000700000000000000" pitchFamily="2" charset="-78"/>
            </a:rPr>
            <a:t>انقلاب</a:t>
          </a:r>
        </a:p>
      </dsp:txBody>
      <dsp:txXfrm>
        <a:off x="2030415" y="4019457"/>
        <a:ext cx="1459133" cy="1028071"/>
      </dsp:txXfrm>
    </dsp:sp>
    <dsp:sp modelId="{1E34F110-7C13-4D50-9BE0-9446340537ED}">
      <dsp:nvSpPr>
        <dsp:cNvPr id="0" name=""/>
        <dsp:cNvSpPr/>
      </dsp:nvSpPr>
      <dsp:spPr>
        <a:xfrm rot="21507573">
          <a:off x="1767541" y="2640509"/>
          <a:ext cx="248657" cy="47700"/>
        </a:xfrm>
        <a:custGeom>
          <a:avLst/>
          <a:gdLst/>
          <a:ahLst/>
          <a:cxnLst/>
          <a:rect l="0" t="0" r="0" b="0"/>
          <a:pathLst>
            <a:path>
              <a:moveTo>
                <a:pt x="0" y="23850"/>
              </a:moveTo>
              <a:lnTo>
                <a:pt x="248657" y="2385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a:off x="1885654" y="2658143"/>
        <a:ext cx="12432" cy="12432"/>
      </dsp:txXfrm>
    </dsp:sp>
    <dsp:sp modelId="{87E165DB-FCBC-4BF1-99CF-F8A3390F41A5}">
      <dsp:nvSpPr>
        <dsp:cNvPr id="0" name=""/>
        <dsp:cNvSpPr/>
      </dsp:nvSpPr>
      <dsp:spPr>
        <a:xfrm>
          <a:off x="-282186" y="1964950"/>
          <a:ext cx="2299378" cy="1453913"/>
        </a:xfrm>
        <a:prstGeom prst="ellipse">
          <a:avLst/>
        </a:prstGeom>
        <a:solidFill>
          <a:schemeClr val="accent2">
            <a:lumMod val="90000"/>
            <a:lumOff val="10000"/>
          </a:schemeClr>
        </a:solidFill>
        <a:ln w="25400" cap="flat" cmpd="sng" algn="ctr">
          <a:solidFill>
            <a:srgbClr val="182130">
              <a:lumMod val="90000"/>
              <a:lumOff val="1000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algn="ctr" defTabSz="800100" rtl="1">
            <a:lnSpc>
              <a:spcPct val="90000"/>
            </a:lnSpc>
            <a:spcBef>
              <a:spcPct val="0"/>
            </a:spcBef>
            <a:spcAft>
              <a:spcPct val="35000"/>
            </a:spcAft>
            <a:buNone/>
          </a:pPr>
          <a:r>
            <a:rPr lang="fa-IR" sz="1800" kern="1200" dirty="0">
              <a:solidFill>
                <a:srgbClr val="FFFFFF"/>
              </a:solidFill>
              <a:latin typeface="Arial"/>
              <a:ea typeface="+mn-ea"/>
              <a:cs typeface="B Titr" panose="00000700000000000000" pitchFamily="2" charset="-78"/>
            </a:rPr>
            <a:t>مبانی و معارف دین</a:t>
          </a:r>
        </a:p>
      </dsp:txBody>
      <dsp:txXfrm>
        <a:off x="54550" y="2177871"/>
        <a:ext cx="1625906" cy="102807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E7FE194C-6C9C-41CD-9A7B-5956E87C93E0}" type="datetimeFigureOut">
              <a:rPr lang="fa-IR" smtClean="0"/>
              <a:t>22/08/1444</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8B5E840F-947E-4817-9BE1-918AC1654D05}" type="slidenum">
              <a:rPr lang="fa-IR" smtClean="0"/>
              <a:t>‹#›</a:t>
            </a:fld>
            <a:endParaRPr lang="fa-IR"/>
          </a:p>
        </p:txBody>
      </p:sp>
    </p:spTree>
    <p:extLst>
      <p:ext uri="{BB962C8B-B14F-4D97-AF65-F5344CB8AC3E}">
        <p14:creationId xmlns:p14="http://schemas.microsoft.com/office/powerpoint/2010/main" val="423801221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623c2e0530_1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623c2e0530_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8264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623c2e0530_1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623c2e0530_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6302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623c2e0530_1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623c2e0530_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7771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623c2e0530_1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623c2e0530_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5448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642a0cf463_2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642a0cf463_2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82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623c2e0530_1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623c2e0530_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2272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623c2e0530_1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623c2e0530_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2663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623c2e0530_1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623c2e0530_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6101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623c2e0530_1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623c2e0530_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4384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623c2e0530_1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623c2e0530_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1011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623c2e0530_1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623c2e0530_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6043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623c2e0530_1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623c2e0530_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4491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623c2e0530_1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623c2e0530_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87852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genda">
  <p:cSld name="Agenda">
    <p:bg>
      <p:bgPr>
        <a:blipFill>
          <a:blip r:embed="rId2">
            <a:alphaModFix/>
          </a:blip>
          <a:stretch>
            <a:fillRect/>
          </a:stretch>
        </a:blipFill>
        <a:effectLst/>
      </p:bgPr>
    </p:bg>
    <p:spTree>
      <p:nvGrpSpPr>
        <p:cNvPr id="1" name="Shape 55"/>
        <p:cNvGrpSpPr/>
        <p:nvPr/>
      </p:nvGrpSpPr>
      <p:grpSpPr>
        <a:xfrm>
          <a:off x="0" y="0"/>
          <a:ext cx="0" cy="0"/>
          <a:chOff x="0" y="0"/>
          <a:chExt cx="0" cy="0"/>
        </a:xfrm>
      </p:grpSpPr>
      <p:sp>
        <p:nvSpPr>
          <p:cNvPr id="56" name="Google Shape;56;p14"/>
          <p:cNvSpPr/>
          <p:nvPr/>
        </p:nvSpPr>
        <p:spPr>
          <a:xfrm>
            <a:off x="-15175" y="-20233"/>
            <a:ext cx="9159300" cy="6878400"/>
          </a:xfrm>
          <a:prstGeom prst="rect">
            <a:avLst/>
          </a:prstGeom>
          <a:solidFill>
            <a:srgbClr val="1C2F41">
              <a:alpha val="92150"/>
            </a:srgbClr>
          </a:solidFill>
          <a:ln>
            <a:noFill/>
          </a:ln>
        </p:spPr>
        <p:txBody>
          <a:bodyPr spcFirstLastPara="1" wrap="square" lIns="91425" tIns="91425" rIns="91425" bIns="91425" anchor="ctr" anchorCtr="0">
            <a:noAutofit/>
          </a:bodyPr>
          <a:lstStyle/>
          <a:p>
            <a:pPr algn="l" rtl="0">
              <a:buClr>
                <a:srgbClr val="000000"/>
              </a:buClr>
              <a:buFont typeface="Arial"/>
              <a:buNone/>
            </a:pPr>
            <a:endParaRPr sz="1400" kern="0">
              <a:solidFill>
                <a:srgbClr val="000000"/>
              </a:solidFill>
              <a:cs typeface="Arial"/>
              <a:sym typeface="Arial"/>
            </a:endParaRPr>
          </a:p>
        </p:txBody>
      </p:sp>
      <p:sp>
        <p:nvSpPr>
          <p:cNvPr id="57" name="Google Shape;57;p14"/>
          <p:cNvSpPr txBox="1">
            <a:spLocks noGrp="1"/>
          </p:cNvSpPr>
          <p:nvPr>
            <p:ph type="title"/>
          </p:nvPr>
        </p:nvSpPr>
        <p:spPr>
          <a:xfrm>
            <a:off x="1420575" y="1807689"/>
            <a:ext cx="2799000" cy="5620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400"/>
              <a:buNone/>
              <a:defRPr sz="2400" i="0">
                <a:solidFill>
                  <a:srgbClr val="FFBA3E"/>
                </a:solidFill>
              </a:defRPr>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58" name="Google Shape;58;p14"/>
          <p:cNvSpPr txBox="1">
            <a:spLocks noGrp="1"/>
          </p:cNvSpPr>
          <p:nvPr>
            <p:ph type="subTitle" idx="1"/>
          </p:nvPr>
        </p:nvSpPr>
        <p:spPr>
          <a:xfrm>
            <a:off x="1278375" y="2352633"/>
            <a:ext cx="2940900" cy="859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lvl1pPr>
            <a:lvl2pPr lvl="1" algn="r" rtl="0">
              <a:spcBef>
                <a:spcPts val="1600"/>
              </a:spcBef>
              <a:spcAft>
                <a:spcPts val="0"/>
              </a:spcAft>
              <a:buNone/>
              <a:defRPr sz="1400"/>
            </a:lvl2pPr>
            <a:lvl3pPr lvl="2" algn="r" rtl="0">
              <a:spcBef>
                <a:spcPts val="1600"/>
              </a:spcBef>
              <a:spcAft>
                <a:spcPts val="0"/>
              </a:spcAft>
              <a:buNone/>
              <a:defRPr sz="1400"/>
            </a:lvl3pPr>
            <a:lvl4pPr lvl="3" algn="r" rtl="0">
              <a:spcBef>
                <a:spcPts val="1600"/>
              </a:spcBef>
              <a:spcAft>
                <a:spcPts val="0"/>
              </a:spcAft>
              <a:buNone/>
              <a:defRPr sz="1400"/>
            </a:lvl4pPr>
            <a:lvl5pPr lvl="4" algn="r" rtl="0">
              <a:spcBef>
                <a:spcPts val="1600"/>
              </a:spcBef>
              <a:spcAft>
                <a:spcPts val="0"/>
              </a:spcAft>
              <a:buNone/>
              <a:defRPr sz="1400"/>
            </a:lvl5pPr>
            <a:lvl6pPr lvl="5" algn="r" rtl="0">
              <a:spcBef>
                <a:spcPts val="1600"/>
              </a:spcBef>
              <a:spcAft>
                <a:spcPts val="0"/>
              </a:spcAft>
              <a:buNone/>
              <a:defRPr sz="1400"/>
            </a:lvl6pPr>
            <a:lvl7pPr lvl="6" algn="r" rtl="0">
              <a:spcBef>
                <a:spcPts val="1600"/>
              </a:spcBef>
              <a:spcAft>
                <a:spcPts val="0"/>
              </a:spcAft>
              <a:buNone/>
              <a:defRPr sz="1400"/>
            </a:lvl7pPr>
            <a:lvl8pPr lvl="7" algn="r" rtl="0">
              <a:spcBef>
                <a:spcPts val="1600"/>
              </a:spcBef>
              <a:spcAft>
                <a:spcPts val="0"/>
              </a:spcAft>
              <a:buNone/>
              <a:defRPr sz="1400"/>
            </a:lvl8pPr>
            <a:lvl9pPr lvl="8" algn="r" rtl="0">
              <a:spcBef>
                <a:spcPts val="1600"/>
              </a:spcBef>
              <a:spcAft>
                <a:spcPts val="1600"/>
              </a:spcAft>
              <a:buNone/>
              <a:defRPr sz="1400"/>
            </a:lvl9pPr>
          </a:lstStyle>
          <a:p>
            <a:endParaRPr/>
          </a:p>
        </p:txBody>
      </p:sp>
      <p:sp>
        <p:nvSpPr>
          <p:cNvPr id="59" name="Google Shape;59;p14"/>
          <p:cNvSpPr txBox="1">
            <a:spLocks noGrp="1"/>
          </p:cNvSpPr>
          <p:nvPr>
            <p:ph type="title" idx="2"/>
          </p:nvPr>
        </p:nvSpPr>
        <p:spPr>
          <a:xfrm>
            <a:off x="4924725" y="1807656"/>
            <a:ext cx="2799000" cy="562000"/>
          </a:xfrm>
          <a:prstGeom prst="rect">
            <a:avLst/>
          </a:prstGeom>
          <a:noFill/>
          <a:ln>
            <a:noFill/>
          </a:ln>
        </p:spPr>
        <p:txBody>
          <a:bodyPr spcFirstLastPara="1" wrap="square" lIns="0" tIns="0" rIns="0" bIns="0" anchor="ctr" anchorCtr="0">
            <a:noAutofit/>
          </a:bodyPr>
          <a:lstStyle>
            <a:lvl1pPr lvl="0" rtl="0">
              <a:spcBef>
                <a:spcPts val="0"/>
              </a:spcBef>
              <a:spcAft>
                <a:spcPts val="0"/>
              </a:spcAft>
              <a:buSzPts val="1400"/>
              <a:buNone/>
              <a:defRPr sz="2400" i="0">
                <a:solidFill>
                  <a:srgbClr val="FFBA3E"/>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60" name="Google Shape;60;p14"/>
          <p:cNvSpPr txBox="1">
            <a:spLocks noGrp="1"/>
          </p:cNvSpPr>
          <p:nvPr>
            <p:ph type="subTitle" idx="3"/>
          </p:nvPr>
        </p:nvSpPr>
        <p:spPr>
          <a:xfrm>
            <a:off x="4924725" y="2352633"/>
            <a:ext cx="2940900" cy="859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1600"/>
              </a:spcBef>
              <a:spcAft>
                <a:spcPts val="0"/>
              </a:spcAft>
              <a:buNone/>
              <a:defRPr sz="1400"/>
            </a:lvl2pPr>
            <a:lvl3pPr lvl="2" rtl="0">
              <a:spcBef>
                <a:spcPts val="1600"/>
              </a:spcBef>
              <a:spcAft>
                <a:spcPts val="0"/>
              </a:spcAft>
              <a:buNone/>
              <a:defRPr sz="1400"/>
            </a:lvl3pPr>
            <a:lvl4pPr lvl="3" rtl="0">
              <a:spcBef>
                <a:spcPts val="1600"/>
              </a:spcBef>
              <a:spcAft>
                <a:spcPts val="0"/>
              </a:spcAft>
              <a:buNone/>
              <a:defRPr sz="1400"/>
            </a:lvl4pPr>
            <a:lvl5pPr lvl="4" rtl="0">
              <a:spcBef>
                <a:spcPts val="1600"/>
              </a:spcBef>
              <a:spcAft>
                <a:spcPts val="0"/>
              </a:spcAft>
              <a:buNone/>
              <a:defRPr sz="1400"/>
            </a:lvl5pPr>
            <a:lvl6pPr lvl="5" rtl="0">
              <a:spcBef>
                <a:spcPts val="1600"/>
              </a:spcBef>
              <a:spcAft>
                <a:spcPts val="0"/>
              </a:spcAft>
              <a:buNone/>
              <a:defRPr sz="1400"/>
            </a:lvl6pPr>
            <a:lvl7pPr lvl="6" rtl="0">
              <a:spcBef>
                <a:spcPts val="1600"/>
              </a:spcBef>
              <a:spcAft>
                <a:spcPts val="0"/>
              </a:spcAft>
              <a:buNone/>
              <a:defRPr sz="1400"/>
            </a:lvl7pPr>
            <a:lvl8pPr lvl="7" rtl="0">
              <a:spcBef>
                <a:spcPts val="1600"/>
              </a:spcBef>
              <a:spcAft>
                <a:spcPts val="0"/>
              </a:spcAft>
              <a:buNone/>
              <a:defRPr sz="1400"/>
            </a:lvl8pPr>
            <a:lvl9pPr lvl="8" rtl="0">
              <a:spcBef>
                <a:spcPts val="1600"/>
              </a:spcBef>
              <a:spcAft>
                <a:spcPts val="1600"/>
              </a:spcAft>
              <a:buNone/>
              <a:defRPr sz="1400"/>
            </a:lvl9pPr>
          </a:lstStyle>
          <a:p>
            <a:endParaRPr/>
          </a:p>
        </p:txBody>
      </p:sp>
      <p:sp>
        <p:nvSpPr>
          <p:cNvPr id="61" name="Google Shape;61;p14"/>
          <p:cNvSpPr txBox="1">
            <a:spLocks noGrp="1"/>
          </p:cNvSpPr>
          <p:nvPr>
            <p:ph type="title" idx="4"/>
          </p:nvPr>
        </p:nvSpPr>
        <p:spPr>
          <a:xfrm>
            <a:off x="4924725" y="4131289"/>
            <a:ext cx="2799000" cy="562000"/>
          </a:xfrm>
          <a:prstGeom prst="rect">
            <a:avLst/>
          </a:prstGeom>
          <a:noFill/>
          <a:ln>
            <a:noFill/>
          </a:ln>
        </p:spPr>
        <p:txBody>
          <a:bodyPr spcFirstLastPara="1" wrap="square" lIns="0" tIns="0" rIns="0" bIns="0" anchor="ctr" anchorCtr="0">
            <a:noAutofit/>
          </a:bodyPr>
          <a:lstStyle>
            <a:lvl1pPr lvl="0" rtl="0">
              <a:spcBef>
                <a:spcPts val="0"/>
              </a:spcBef>
              <a:spcAft>
                <a:spcPts val="0"/>
              </a:spcAft>
              <a:buSzPts val="1400"/>
              <a:buNone/>
              <a:defRPr sz="2400" i="0">
                <a:solidFill>
                  <a:srgbClr val="FFBA3E"/>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62" name="Google Shape;62;p14"/>
          <p:cNvSpPr txBox="1">
            <a:spLocks noGrp="1"/>
          </p:cNvSpPr>
          <p:nvPr>
            <p:ph type="subTitle" idx="5"/>
          </p:nvPr>
        </p:nvSpPr>
        <p:spPr>
          <a:xfrm>
            <a:off x="4924725" y="4676267"/>
            <a:ext cx="2940900" cy="859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1600"/>
              </a:spcBef>
              <a:spcAft>
                <a:spcPts val="0"/>
              </a:spcAft>
              <a:buNone/>
              <a:defRPr sz="1400"/>
            </a:lvl2pPr>
            <a:lvl3pPr lvl="2" rtl="0">
              <a:spcBef>
                <a:spcPts val="1600"/>
              </a:spcBef>
              <a:spcAft>
                <a:spcPts val="0"/>
              </a:spcAft>
              <a:buNone/>
              <a:defRPr sz="1400"/>
            </a:lvl3pPr>
            <a:lvl4pPr lvl="3" rtl="0">
              <a:spcBef>
                <a:spcPts val="1600"/>
              </a:spcBef>
              <a:spcAft>
                <a:spcPts val="0"/>
              </a:spcAft>
              <a:buNone/>
              <a:defRPr sz="1400"/>
            </a:lvl4pPr>
            <a:lvl5pPr lvl="4" rtl="0">
              <a:spcBef>
                <a:spcPts val="1600"/>
              </a:spcBef>
              <a:spcAft>
                <a:spcPts val="0"/>
              </a:spcAft>
              <a:buNone/>
              <a:defRPr sz="1400"/>
            </a:lvl5pPr>
            <a:lvl6pPr lvl="5" rtl="0">
              <a:spcBef>
                <a:spcPts val="1600"/>
              </a:spcBef>
              <a:spcAft>
                <a:spcPts val="0"/>
              </a:spcAft>
              <a:buNone/>
              <a:defRPr sz="1400"/>
            </a:lvl6pPr>
            <a:lvl7pPr lvl="6" rtl="0">
              <a:spcBef>
                <a:spcPts val="1600"/>
              </a:spcBef>
              <a:spcAft>
                <a:spcPts val="0"/>
              </a:spcAft>
              <a:buNone/>
              <a:defRPr sz="1400"/>
            </a:lvl7pPr>
            <a:lvl8pPr lvl="7" rtl="0">
              <a:spcBef>
                <a:spcPts val="1600"/>
              </a:spcBef>
              <a:spcAft>
                <a:spcPts val="0"/>
              </a:spcAft>
              <a:buNone/>
              <a:defRPr sz="1400"/>
            </a:lvl8pPr>
            <a:lvl9pPr lvl="8" rtl="0">
              <a:spcBef>
                <a:spcPts val="1600"/>
              </a:spcBef>
              <a:spcAft>
                <a:spcPts val="1600"/>
              </a:spcAft>
              <a:buNone/>
              <a:defRPr sz="1400"/>
            </a:lvl9pPr>
          </a:lstStyle>
          <a:p>
            <a:endParaRPr/>
          </a:p>
        </p:txBody>
      </p:sp>
      <p:sp>
        <p:nvSpPr>
          <p:cNvPr id="63" name="Google Shape;63;p14"/>
          <p:cNvSpPr txBox="1">
            <a:spLocks noGrp="1"/>
          </p:cNvSpPr>
          <p:nvPr>
            <p:ph type="title" idx="6"/>
          </p:nvPr>
        </p:nvSpPr>
        <p:spPr>
          <a:xfrm>
            <a:off x="1420650" y="4131323"/>
            <a:ext cx="2799000" cy="5620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400"/>
              <a:buNone/>
              <a:defRPr sz="2400" i="0">
                <a:solidFill>
                  <a:srgbClr val="FFBA3E"/>
                </a:solidFill>
              </a:defRPr>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64" name="Google Shape;64;p14"/>
          <p:cNvSpPr txBox="1">
            <a:spLocks noGrp="1"/>
          </p:cNvSpPr>
          <p:nvPr>
            <p:ph type="subTitle" idx="7"/>
          </p:nvPr>
        </p:nvSpPr>
        <p:spPr>
          <a:xfrm>
            <a:off x="1278375" y="4676267"/>
            <a:ext cx="2940900" cy="859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lvl1pPr>
            <a:lvl2pPr lvl="1" algn="r" rtl="0">
              <a:spcBef>
                <a:spcPts val="1600"/>
              </a:spcBef>
              <a:spcAft>
                <a:spcPts val="0"/>
              </a:spcAft>
              <a:buNone/>
              <a:defRPr sz="1400"/>
            </a:lvl2pPr>
            <a:lvl3pPr lvl="2" algn="r" rtl="0">
              <a:spcBef>
                <a:spcPts val="1600"/>
              </a:spcBef>
              <a:spcAft>
                <a:spcPts val="0"/>
              </a:spcAft>
              <a:buNone/>
              <a:defRPr sz="1400"/>
            </a:lvl3pPr>
            <a:lvl4pPr lvl="3" algn="r" rtl="0">
              <a:spcBef>
                <a:spcPts val="1600"/>
              </a:spcBef>
              <a:spcAft>
                <a:spcPts val="0"/>
              </a:spcAft>
              <a:buNone/>
              <a:defRPr sz="1400"/>
            </a:lvl4pPr>
            <a:lvl5pPr lvl="4" algn="r" rtl="0">
              <a:spcBef>
                <a:spcPts val="1600"/>
              </a:spcBef>
              <a:spcAft>
                <a:spcPts val="0"/>
              </a:spcAft>
              <a:buNone/>
              <a:defRPr sz="1400"/>
            </a:lvl5pPr>
            <a:lvl6pPr lvl="5" algn="r" rtl="0">
              <a:spcBef>
                <a:spcPts val="1600"/>
              </a:spcBef>
              <a:spcAft>
                <a:spcPts val="0"/>
              </a:spcAft>
              <a:buNone/>
              <a:defRPr sz="1400"/>
            </a:lvl6pPr>
            <a:lvl7pPr lvl="6" algn="r" rtl="0">
              <a:spcBef>
                <a:spcPts val="1600"/>
              </a:spcBef>
              <a:spcAft>
                <a:spcPts val="0"/>
              </a:spcAft>
              <a:buNone/>
              <a:defRPr sz="1400"/>
            </a:lvl7pPr>
            <a:lvl8pPr lvl="7" algn="r" rtl="0">
              <a:spcBef>
                <a:spcPts val="1600"/>
              </a:spcBef>
              <a:spcAft>
                <a:spcPts val="0"/>
              </a:spcAft>
              <a:buNone/>
              <a:defRPr sz="1400"/>
            </a:lvl8pPr>
            <a:lvl9pPr lvl="8" algn="r" rtl="0">
              <a:spcBef>
                <a:spcPts val="1600"/>
              </a:spcBef>
              <a:spcAft>
                <a:spcPts val="1600"/>
              </a:spcAft>
              <a:buNone/>
              <a:defRPr sz="1400"/>
            </a:lvl9pPr>
          </a:lstStyle>
          <a:p>
            <a:endParaRPr/>
          </a:p>
        </p:txBody>
      </p:sp>
      <p:sp>
        <p:nvSpPr>
          <p:cNvPr id="65" name="Google Shape;65;p14"/>
          <p:cNvSpPr txBox="1">
            <a:spLocks noGrp="1"/>
          </p:cNvSpPr>
          <p:nvPr>
            <p:ph type="title" idx="8" hasCustomPrompt="1"/>
          </p:nvPr>
        </p:nvSpPr>
        <p:spPr>
          <a:xfrm>
            <a:off x="3190579" y="1129021"/>
            <a:ext cx="1028700" cy="739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66" name="Google Shape;66;p14"/>
          <p:cNvSpPr txBox="1">
            <a:spLocks noGrp="1"/>
          </p:cNvSpPr>
          <p:nvPr>
            <p:ph type="title" idx="9" hasCustomPrompt="1"/>
          </p:nvPr>
        </p:nvSpPr>
        <p:spPr>
          <a:xfrm>
            <a:off x="4924715" y="1129021"/>
            <a:ext cx="1028700" cy="739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r>
              <a:t>xx%</a:t>
            </a:r>
          </a:p>
        </p:txBody>
      </p:sp>
      <p:sp>
        <p:nvSpPr>
          <p:cNvPr id="67" name="Google Shape;67;p14"/>
          <p:cNvSpPr txBox="1">
            <a:spLocks noGrp="1"/>
          </p:cNvSpPr>
          <p:nvPr>
            <p:ph type="title" idx="13" hasCustomPrompt="1"/>
          </p:nvPr>
        </p:nvSpPr>
        <p:spPr>
          <a:xfrm>
            <a:off x="3190579" y="3427047"/>
            <a:ext cx="1028700" cy="739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68" name="Google Shape;68;p14"/>
          <p:cNvSpPr txBox="1">
            <a:spLocks noGrp="1"/>
          </p:cNvSpPr>
          <p:nvPr>
            <p:ph type="title" idx="14" hasCustomPrompt="1"/>
          </p:nvPr>
        </p:nvSpPr>
        <p:spPr>
          <a:xfrm>
            <a:off x="4924715" y="3427047"/>
            <a:ext cx="1028700" cy="739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r>
              <a:t>xx%</a:t>
            </a:r>
          </a:p>
        </p:txBody>
      </p:sp>
    </p:spTree>
    <p:extLst>
      <p:ext uri="{BB962C8B-B14F-4D97-AF65-F5344CB8AC3E}">
        <p14:creationId xmlns:p14="http://schemas.microsoft.com/office/powerpoint/2010/main" val="1752309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C3A9728-774B-408B-8AE7-41F229ECF0EF}" type="datetimeFigureOut">
              <a:rPr lang="fa-IR" smtClean="0"/>
              <a:t>22/08/1444</a:t>
            </a:fld>
            <a:endParaRPr lang="fa-IR"/>
          </a:p>
        </p:txBody>
      </p:sp>
      <p:sp>
        <p:nvSpPr>
          <p:cNvPr id="5" name="Footer Placeholder 3"/>
          <p:cNvSpPr>
            <a:spLocks noGrp="1"/>
          </p:cNvSpPr>
          <p:nvPr>
            <p:ph type="ftr" sz="quarter" idx="11"/>
          </p:nvPr>
        </p:nvSpPr>
        <p:spPr/>
        <p:txBody>
          <a:bodyPr/>
          <a:lstStyle/>
          <a:p>
            <a:endParaRPr lang="fa-IR"/>
          </a:p>
        </p:txBody>
      </p:sp>
      <p:sp>
        <p:nvSpPr>
          <p:cNvPr id="6" name="Slide Number Placeholder 4"/>
          <p:cNvSpPr>
            <a:spLocks noGrp="1"/>
          </p:cNvSpPr>
          <p:nvPr>
            <p:ph type="sldNum" sz="quarter" idx="12"/>
          </p:nvPr>
        </p:nvSpPr>
        <p:spPr/>
        <p:txBody>
          <a:bodyPr/>
          <a:lstStyle/>
          <a:p>
            <a:fld id="{09024BE9-96BF-41CF-BDDE-5C2D5D3E7147}" type="slidenum">
              <a:rPr lang="fa-IR" smtClean="0"/>
              <a:t>‹#›</a:t>
            </a:fld>
            <a:endParaRPr lang="fa-IR"/>
          </a:p>
        </p:txBody>
      </p:sp>
    </p:spTree>
    <p:extLst>
      <p:ext uri="{BB962C8B-B14F-4D97-AF65-F5344CB8AC3E}">
        <p14:creationId xmlns:p14="http://schemas.microsoft.com/office/powerpoint/2010/main" val="35873211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C3A9728-774B-408B-8AE7-41F229ECF0EF}" type="datetimeFigureOut">
              <a:rPr lang="fa-IR" smtClean="0">
                <a:solidFill>
                  <a:prstClr val="white">
                    <a:tint val="75000"/>
                    <a:alpha val="60000"/>
                  </a:prstClr>
                </a:solidFill>
              </a:rPr>
              <a:pPr/>
              <a:t>22/08/1444</a:t>
            </a:fld>
            <a:endParaRPr lang="fa-IR">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fa-IR">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09024BE9-96BF-41CF-BDDE-5C2D5D3E7147}" type="slidenum">
              <a:rPr lang="fa-IR" smtClean="0">
                <a:solidFill>
                  <a:prstClr val="white">
                    <a:tint val="75000"/>
                  </a:prstClr>
                </a:solidFill>
              </a:rPr>
              <a:pPr/>
              <a:t>‹#›</a:t>
            </a:fld>
            <a:endParaRPr lang="fa-IR">
              <a:solidFill>
                <a:prstClr val="white">
                  <a:tint val="75000"/>
                </a:prstClr>
              </a:solidFill>
            </a:endParaRPr>
          </a:p>
        </p:txBody>
      </p:sp>
    </p:spTree>
    <p:extLst>
      <p:ext uri="{BB962C8B-B14F-4D97-AF65-F5344CB8AC3E}">
        <p14:creationId xmlns:p14="http://schemas.microsoft.com/office/powerpoint/2010/main" val="38548673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C3A9728-774B-408B-8AE7-41F229ECF0EF}" type="datetimeFigureOut">
              <a:rPr lang="fa-IR" smtClean="0">
                <a:solidFill>
                  <a:prstClr val="white">
                    <a:tint val="75000"/>
                    <a:alpha val="60000"/>
                  </a:prstClr>
                </a:solidFill>
              </a:rPr>
              <a:pPr/>
              <a:t>22/08/1444</a:t>
            </a:fld>
            <a:endParaRPr lang="fa-IR">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fa-IR">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09024BE9-96BF-41CF-BDDE-5C2D5D3E7147}" type="slidenum">
              <a:rPr lang="fa-IR" smtClean="0">
                <a:solidFill>
                  <a:prstClr val="white">
                    <a:tint val="75000"/>
                  </a:prstClr>
                </a:solidFill>
              </a:rPr>
              <a:pPr/>
              <a:t>‹#›</a:t>
            </a:fld>
            <a:endParaRPr lang="fa-IR">
              <a:solidFill>
                <a:prstClr val="white">
                  <a:tint val="75000"/>
                </a:prstClr>
              </a:solidFill>
            </a:endParaRPr>
          </a:p>
        </p:txBody>
      </p:sp>
    </p:spTree>
    <p:extLst>
      <p:ext uri="{BB962C8B-B14F-4D97-AF65-F5344CB8AC3E}">
        <p14:creationId xmlns:p14="http://schemas.microsoft.com/office/powerpoint/2010/main" val="41290838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4C3A9728-774B-408B-8AE7-41F229ECF0EF}" type="datetimeFigureOut">
              <a:rPr lang="fa-IR" smtClean="0">
                <a:solidFill>
                  <a:prstClr val="white">
                    <a:tint val="75000"/>
                    <a:alpha val="60000"/>
                  </a:prstClr>
                </a:solidFill>
              </a:rPr>
              <a:pPr/>
              <a:t>22/08/1444</a:t>
            </a:fld>
            <a:endParaRPr lang="fa-IR">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fa-IR">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09024BE9-96BF-41CF-BDDE-5C2D5D3E7147}" type="slidenum">
              <a:rPr lang="fa-IR" smtClean="0">
                <a:solidFill>
                  <a:prstClr val="white">
                    <a:tint val="75000"/>
                  </a:prstClr>
                </a:solidFill>
              </a:rPr>
              <a:pPr/>
              <a:t>‹#›</a:t>
            </a:fld>
            <a:endParaRPr lang="fa-IR">
              <a:solidFill>
                <a:prstClr val="white">
                  <a:tint val="75000"/>
                </a:prstClr>
              </a:solidFill>
            </a:endParaRPr>
          </a:p>
        </p:txBody>
      </p:sp>
    </p:spTree>
    <p:extLst>
      <p:ext uri="{BB962C8B-B14F-4D97-AF65-F5344CB8AC3E}">
        <p14:creationId xmlns:p14="http://schemas.microsoft.com/office/powerpoint/2010/main" val="20996596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C3A9728-774B-408B-8AE7-41F229ECF0EF}" type="datetimeFigureOut">
              <a:rPr lang="fa-IR" smtClean="0">
                <a:solidFill>
                  <a:prstClr val="white">
                    <a:tint val="75000"/>
                    <a:alpha val="60000"/>
                  </a:prstClr>
                </a:solidFill>
              </a:rPr>
              <a:pPr/>
              <a:t>22/08/1444</a:t>
            </a:fld>
            <a:endParaRPr lang="fa-IR">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fa-IR">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09024BE9-96BF-41CF-BDDE-5C2D5D3E7147}" type="slidenum">
              <a:rPr lang="fa-IR" smtClean="0">
                <a:solidFill>
                  <a:prstClr val="white">
                    <a:tint val="75000"/>
                  </a:prstClr>
                </a:solidFill>
              </a:rPr>
              <a:pPr/>
              <a:t>‹#›</a:t>
            </a:fld>
            <a:endParaRPr lang="fa-IR">
              <a:solidFill>
                <a:prstClr val="white">
                  <a:tint val="75000"/>
                </a:prstClr>
              </a:solidFill>
            </a:endParaRPr>
          </a:p>
        </p:txBody>
      </p:sp>
    </p:spTree>
    <p:extLst>
      <p:ext uri="{BB962C8B-B14F-4D97-AF65-F5344CB8AC3E}">
        <p14:creationId xmlns:p14="http://schemas.microsoft.com/office/powerpoint/2010/main" val="39328144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C3A9728-774B-408B-8AE7-41F229ECF0EF}" type="datetimeFigureOut">
              <a:rPr lang="fa-IR" smtClean="0">
                <a:solidFill>
                  <a:prstClr val="white">
                    <a:tint val="75000"/>
                    <a:alpha val="60000"/>
                  </a:prstClr>
                </a:solidFill>
              </a:rPr>
              <a:pPr/>
              <a:t>22/08/1444</a:t>
            </a:fld>
            <a:endParaRPr lang="fa-IR">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fa-IR">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09024BE9-96BF-41CF-BDDE-5C2D5D3E7147}" type="slidenum">
              <a:rPr lang="fa-IR" smtClean="0">
                <a:solidFill>
                  <a:prstClr val="white">
                    <a:tint val="75000"/>
                  </a:prstClr>
                </a:solidFill>
              </a:rPr>
              <a:pPr/>
              <a:t>‹#›</a:t>
            </a:fld>
            <a:endParaRPr lang="fa-IR">
              <a:solidFill>
                <a:prstClr val="white">
                  <a:tint val="75000"/>
                </a:prstClr>
              </a:solidFill>
            </a:endParaRPr>
          </a:p>
        </p:txBody>
      </p:sp>
    </p:spTree>
    <p:extLst>
      <p:ext uri="{BB962C8B-B14F-4D97-AF65-F5344CB8AC3E}">
        <p14:creationId xmlns:p14="http://schemas.microsoft.com/office/powerpoint/2010/main" val="12956165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C3A9728-774B-408B-8AE7-41F229ECF0EF}" type="datetimeFigureOut">
              <a:rPr lang="fa-IR" smtClean="0">
                <a:solidFill>
                  <a:prstClr val="white">
                    <a:tint val="75000"/>
                    <a:alpha val="60000"/>
                  </a:prstClr>
                </a:solidFill>
              </a:rPr>
              <a:pPr/>
              <a:t>22/08/1444</a:t>
            </a:fld>
            <a:endParaRPr lang="fa-IR">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a-IR">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white">
                    <a:tint val="75000"/>
                  </a:prstClr>
                </a:solidFill>
              </a:rPr>
              <a:pPr/>
              <a:t>‹#›</a:t>
            </a:fld>
            <a:endParaRPr lang="fa-IR">
              <a:solidFill>
                <a:prstClr val="white">
                  <a:tint val="75000"/>
                </a:prstClr>
              </a:solidFill>
            </a:endParaRPr>
          </a:p>
        </p:txBody>
      </p:sp>
    </p:spTree>
    <p:extLst>
      <p:ext uri="{BB962C8B-B14F-4D97-AF65-F5344CB8AC3E}">
        <p14:creationId xmlns:p14="http://schemas.microsoft.com/office/powerpoint/2010/main" val="25259892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C3A9728-774B-408B-8AE7-41F229ECF0EF}" type="datetimeFigureOut">
              <a:rPr lang="fa-IR" smtClean="0">
                <a:solidFill>
                  <a:prstClr val="white">
                    <a:tint val="75000"/>
                    <a:alpha val="60000"/>
                  </a:prstClr>
                </a:solidFill>
              </a:rPr>
              <a:pPr/>
              <a:t>22/08/1444</a:t>
            </a:fld>
            <a:endParaRPr lang="fa-IR">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a-IR">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white">
                    <a:tint val="75000"/>
                  </a:prstClr>
                </a:solidFill>
              </a:rPr>
              <a:pPr/>
              <a:t>‹#›</a:t>
            </a:fld>
            <a:endParaRPr lang="fa-IR">
              <a:solidFill>
                <a:prstClr val="white">
                  <a:tint val="75000"/>
                </a:prstClr>
              </a:solidFill>
            </a:endParaRPr>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Tree>
    <p:extLst>
      <p:ext uri="{BB962C8B-B14F-4D97-AF65-F5344CB8AC3E}">
        <p14:creationId xmlns:p14="http://schemas.microsoft.com/office/powerpoint/2010/main" val="28883426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3A9728-774B-408B-8AE7-41F229ECF0EF}" type="datetimeFigureOut">
              <a:rPr lang="fa-IR" smtClean="0">
                <a:solidFill>
                  <a:prstClr val="white">
                    <a:tint val="75000"/>
                    <a:alpha val="60000"/>
                  </a:prstClr>
                </a:solidFill>
              </a:rPr>
              <a:pPr/>
              <a:t>22/08/1444</a:t>
            </a:fld>
            <a:endParaRPr lang="fa-IR">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a-IR">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white">
                    <a:tint val="75000"/>
                  </a:prstClr>
                </a:solidFill>
              </a:rPr>
              <a:pPr/>
              <a:t>‹#›</a:t>
            </a:fld>
            <a:endParaRPr lang="fa-IR">
              <a:solidFill>
                <a:prstClr val="white">
                  <a:tint val="75000"/>
                </a:prstClr>
              </a:solidFill>
            </a:endParaRPr>
          </a:p>
        </p:txBody>
      </p:sp>
    </p:spTree>
    <p:extLst>
      <p:ext uri="{BB962C8B-B14F-4D97-AF65-F5344CB8AC3E}">
        <p14:creationId xmlns:p14="http://schemas.microsoft.com/office/powerpoint/2010/main" val="162909481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C3A9728-774B-408B-8AE7-41F229ECF0EF}" type="datetimeFigureOut">
              <a:rPr lang="fa-IR" smtClean="0">
                <a:solidFill>
                  <a:prstClr val="white">
                    <a:tint val="75000"/>
                    <a:alpha val="60000"/>
                  </a:prstClr>
                </a:solidFill>
              </a:rPr>
              <a:pPr/>
              <a:t>22/08/1444</a:t>
            </a:fld>
            <a:endParaRPr lang="fa-IR">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fa-IR">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white">
                    <a:tint val="75000"/>
                  </a:prstClr>
                </a:solidFill>
              </a:rPr>
              <a:pPr/>
              <a:t>‹#›</a:t>
            </a:fld>
            <a:endParaRPr lang="fa-IR">
              <a:solidFill>
                <a:prstClr val="white">
                  <a:tint val="75000"/>
                </a:prstClr>
              </a:solidFill>
            </a:endParaRPr>
          </a:p>
        </p:txBody>
      </p:sp>
    </p:spTree>
    <p:extLst>
      <p:ext uri="{BB962C8B-B14F-4D97-AF65-F5344CB8AC3E}">
        <p14:creationId xmlns:p14="http://schemas.microsoft.com/office/powerpoint/2010/main" val="183991830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C3A9728-774B-408B-8AE7-41F229ECF0EF}" type="datetimeFigureOut">
              <a:rPr lang="fa-IR" smtClean="0">
                <a:solidFill>
                  <a:prstClr val="white">
                    <a:tint val="75000"/>
                    <a:alpha val="60000"/>
                  </a:prstClr>
                </a:solidFill>
              </a:rPr>
              <a:pPr/>
              <a:t>22/08/1444</a:t>
            </a:fld>
            <a:endParaRPr lang="fa-IR">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fa-IR">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white">
                    <a:tint val="75000"/>
                  </a:prstClr>
                </a:solidFill>
              </a:rPr>
              <a:pPr/>
              <a:t>‹#›</a:t>
            </a:fld>
            <a:endParaRPr lang="fa-IR">
              <a:solidFill>
                <a:prstClr val="white">
                  <a:tint val="75000"/>
                </a:prstClr>
              </a:solidFill>
            </a:endParaRPr>
          </a:p>
        </p:txBody>
      </p:sp>
    </p:spTree>
    <p:extLst>
      <p:ext uri="{BB962C8B-B14F-4D97-AF65-F5344CB8AC3E}">
        <p14:creationId xmlns:p14="http://schemas.microsoft.com/office/powerpoint/2010/main" val="3328122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C3A9728-774B-408B-8AE7-41F229ECF0EF}" type="datetimeFigureOut">
              <a:rPr lang="fa-IR" smtClean="0"/>
              <a:t>22/08/1444</a:t>
            </a:fld>
            <a:endParaRPr lang="fa-IR"/>
          </a:p>
        </p:txBody>
      </p:sp>
      <p:sp>
        <p:nvSpPr>
          <p:cNvPr id="5" name="Footer Placeholder 2"/>
          <p:cNvSpPr>
            <a:spLocks noGrp="1"/>
          </p:cNvSpPr>
          <p:nvPr>
            <p:ph type="ftr" sz="quarter" idx="11"/>
          </p:nvPr>
        </p:nvSpPr>
        <p:spPr/>
        <p:txBody>
          <a:bodyPr/>
          <a:lstStyle/>
          <a:p>
            <a:endParaRPr lang="fa-IR"/>
          </a:p>
        </p:txBody>
      </p:sp>
      <p:sp>
        <p:nvSpPr>
          <p:cNvPr id="6" name="Slide Number Placeholder 3"/>
          <p:cNvSpPr>
            <a:spLocks noGrp="1"/>
          </p:cNvSpPr>
          <p:nvPr>
            <p:ph type="sldNum" sz="quarter" idx="12"/>
          </p:nvPr>
        </p:nvSpPr>
        <p:spPr/>
        <p:txBody>
          <a:bodyPr/>
          <a:lstStyle/>
          <a:p>
            <a:fld id="{09024BE9-96BF-41CF-BDDE-5C2D5D3E7147}" type="slidenum">
              <a:rPr lang="fa-IR" smtClean="0"/>
              <a:t>‹#›</a:t>
            </a:fld>
            <a:endParaRPr lang="fa-IR"/>
          </a:p>
        </p:txBody>
      </p:sp>
    </p:spTree>
    <p:extLst>
      <p:ext uri="{BB962C8B-B14F-4D97-AF65-F5344CB8AC3E}">
        <p14:creationId xmlns:p14="http://schemas.microsoft.com/office/powerpoint/2010/main" val="325880650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3A9728-774B-408B-8AE7-41F229ECF0EF}" type="datetimeFigureOut">
              <a:rPr lang="fa-IR" smtClean="0">
                <a:solidFill>
                  <a:prstClr val="white">
                    <a:tint val="75000"/>
                    <a:alpha val="60000"/>
                  </a:prstClr>
                </a:solidFill>
              </a:rPr>
              <a:pPr/>
              <a:t>22/08/1444</a:t>
            </a:fld>
            <a:endParaRPr lang="fa-IR">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a-IR">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white">
                    <a:tint val="75000"/>
                  </a:prstClr>
                </a:solidFill>
              </a:rPr>
              <a:pPr/>
              <a:t>‹#›</a:t>
            </a:fld>
            <a:endParaRPr lang="fa-IR">
              <a:solidFill>
                <a:prstClr val="white">
                  <a:tint val="75000"/>
                </a:prstClr>
              </a:solidFill>
            </a:endParaRPr>
          </a:p>
        </p:txBody>
      </p:sp>
    </p:spTree>
    <p:extLst>
      <p:ext uri="{BB962C8B-B14F-4D97-AF65-F5344CB8AC3E}">
        <p14:creationId xmlns:p14="http://schemas.microsoft.com/office/powerpoint/2010/main" val="26228117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3A9728-774B-408B-8AE7-41F229ECF0EF}" type="datetimeFigureOut">
              <a:rPr lang="fa-IR" smtClean="0">
                <a:solidFill>
                  <a:prstClr val="white">
                    <a:tint val="75000"/>
                    <a:alpha val="60000"/>
                  </a:prstClr>
                </a:solidFill>
              </a:rPr>
              <a:pPr/>
              <a:t>22/08/1444</a:t>
            </a:fld>
            <a:endParaRPr lang="fa-IR">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a-IR">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white">
                    <a:tint val="75000"/>
                  </a:prstClr>
                </a:solidFill>
              </a:rPr>
              <a:pPr/>
              <a:t>‹#›</a:t>
            </a:fld>
            <a:endParaRPr lang="fa-IR">
              <a:solidFill>
                <a:prstClr val="white">
                  <a:tint val="75000"/>
                </a:prstClr>
              </a:solidFill>
            </a:endParaRPr>
          </a:p>
        </p:txBody>
      </p:sp>
    </p:spTree>
    <p:extLst>
      <p:ext uri="{BB962C8B-B14F-4D97-AF65-F5344CB8AC3E}">
        <p14:creationId xmlns:p14="http://schemas.microsoft.com/office/powerpoint/2010/main" val="116514752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a-IR"/>
          </a:p>
        </p:txBody>
      </p:sp>
      <p:sp>
        <p:nvSpPr>
          <p:cNvPr id="4" name="Date Placeholder 3"/>
          <p:cNvSpPr>
            <a:spLocks noGrp="1"/>
          </p:cNvSpPr>
          <p:nvPr>
            <p:ph type="dt" sz="half" idx="10"/>
          </p:nvPr>
        </p:nvSpPr>
        <p:spPr/>
        <p:txBody>
          <a:bodyPr/>
          <a:lstStyle/>
          <a:p>
            <a:fld id="{36A88949-D3DA-46C4-91E1-33D632910079}"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82CADCD4-2AAE-4C57-82C2-5ACEE3A3E872}"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2658734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36A88949-D3DA-46C4-91E1-33D632910079}"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82CADCD4-2AAE-4C57-82C2-5ACEE3A3E872}"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53312917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r">
              <a:defRPr sz="4000" b="1" cap="all"/>
            </a:lvl1pPr>
          </a:lstStyle>
          <a:p>
            <a:r>
              <a:rPr lang="en-US"/>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A88949-D3DA-46C4-91E1-33D632910079}"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82CADCD4-2AAE-4C57-82C2-5ACEE3A3E872}"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410484959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p>
            <a:fld id="{36A88949-D3DA-46C4-91E1-33D632910079}" type="datetimeFigureOut">
              <a:rPr lang="fa-IR" smtClean="0">
                <a:solidFill>
                  <a:prstClr val="black">
                    <a:tint val="75000"/>
                  </a:prstClr>
                </a:solidFill>
              </a:rPr>
              <a:pPr/>
              <a:t>22/08/1444</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82CADCD4-2AAE-4C57-82C2-5ACEE3A3E872}"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0795239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p>
            <a:fld id="{36A88949-D3DA-46C4-91E1-33D632910079}" type="datetimeFigureOut">
              <a:rPr lang="fa-IR" smtClean="0">
                <a:solidFill>
                  <a:prstClr val="black">
                    <a:tint val="75000"/>
                  </a:prstClr>
                </a:solidFill>
              </a:rPr>
              <a:pPr/>
              <a:t>22/08/1444</a:t>
            </a:fld>
            <a:endParaRPr lang="fa-IR">
              <a:solidFill>
                <a:prstClr val="black">
                  <a:tint val="75000"/>
                </a:prstClr>
              </a:solidFill>
            </a:endParaRPr>
          </a:p>
        </p:txBody>
      </p:sp>
      <p:sp>
        <p:nvSpPr>
          <p:cNvPr id="8" name="Footer Placeholder 7"/>
          <p:cNvSpPr>
            <a:spLocks noGrp="1"/>
          </p:cNvSpPr>
          <p:nvPr>
            <p:ph type="ftr" sz="quarter" idx="11"/>
          </p:nvPr>
        </p:nvSpPr>
        <p:spPr/>
        <p:txBody>
          <a:bodyPr/>
          <a:lstStyle/>
          <a:p>
            <a:endParaRPr lang="fa-IR">
              <a:solidFill>
                <a:prstClr val="black">
                  <a:tint val="75000"/>
                </a:prstClr>
              </a:solidFill>
            </a:endParaRPr>
          </a:p>
        </p:txBody>
      </p:sp>
      <p:sp>
        <p:nvSpPr>
          <p:cNvPr id="9" name="Slide Number Placeholder 8"/>
          <p:cNvSpPr>
            <a:spLocks noGrp="1"/>
          </p:cNvSpPr>
          <p:nvPr>
            <p:ph type="sldNum" sz="quarter" idx="12"/>
          </p:nvPr>
        </p:nvSpPr>
        <p:spPr/>
        <p:txBody>
          <a:bodyPr/>
          <a:lstStyle/>
          <a:p>
            <a:fld id="{82CADCD4-2AAE-4C57-82C2-5ACEE3A3E872}"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59228175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p>
            <a:fld id="{36A88949-D3DA-46C4-91E1-33D632910079}" type="datetimeFigureOut">
              <a:rPr lang="fa-IR" smtClean="0">
                <a:solidFill>
                  <a:prstClr val="black">
                    <a:tint val="75000"/>
                  </a:prstClr>
                </a:solidFill>
              </a:rPr>
              <a:pPr/>
              <a:t>22/08/1444</a:t>
            </a:fld>
            <a:endParaRPr lang="fa-IR">
              <a:solidFill>
                <a:prstClr val="black">
                  <a:tint val="75000"/>
                </a:prstClr>
              </a:solidFill>
            </a:endParaRPr>
          </a:p>
        </p:txBody>
      </p:sp>
      <p:sp>
        <p:nvSpPr>
          <p:cNvPr id="4" name="Footer Placeholder 3"/>
          <p:cNvSpPr>
            <a:spLocks noGrp="1"/>
          </p:cNvSpPr>
          <p:nvPr>
            <p:ph type="ftr" sz="quarter" idx="11"/>
          </p:nvPr>
        </p:nvSpPr>
        <p:spPr/>
        <p:txBody>
          <a:bodyPr/>
          <a:lstStyle/>
          <a:p>
            <a:endParaRPr lang="fa-IR">
              <a:solidFill>
                <a:prstClr val="black">
                  <a:tint val="75000"/>
                </a:prstClr>
              </a:solidFill>
            </a:endParaRPr>
          </a:p>
        </p:txBody>
      </p:sp>
      <p:sp>
        <p:nvSpPr>
          <p:cNvPr id="5" name="Slide Number Placeholder 4"/>
          <p:cNvSpPr>
            <a:spLocks noGrp="1"/>
          </p:cNvSpPr>
          <p:nvPr>
            <p:ph type="sldNum" sz="quarter" idx="12"/>
          </p:nvPr>
        </p:nvSpPr>
        <p:spPr/>
        <p:txBody>
          <a:bodyPr/>
          <a:lstStyle/>
          <a:p>
            <a:fld id="{82CADCD4-2AAE-4C57-82C2-5ACEE3A3E872}"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4019581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A88949-D3DA-46C4-91E1-33D632910079}" type="datetimeFigureOut">
              <a:rPr lang="fa-IR" smtClean="0">
                <a:solidFill>
                  <a:prstClr val="black">
                    <a:tint val="75000"/>
                  </a:prstClr>
                </a:solidFill>
              </a:rPr>
              <a:pPr/>
              <a:t>22/08/1444</a:t>
            </a:fld>
            <a:endParaRPr lang="fa-IR">
              <a:solidFill>
                <a:prstClr val="black">
                  <a:tint val="75000"/>
                </a:prstClr>
              </a:solidFill>
            </a:endParaRPr>
          </a:p>
        </p:txBody>
      </p:sp>
      <p:sp>
        <p:nvSpPr>
          <p:cNvPr id="3" name="Footer Placeholder 2"/>
          <p:cNvSpPr>
            <a:spLocks noGrp="1"/>
          </p:cNvSpPr>
          <p:nvPr>
            <p:ph type="ftr" sz="quarter" idx="11"/>
          </p:nvPr>
        </p:nvSpPr>
        <p:spPr/>
        <p:txBody>
          <a:bodyPr/>
          <a:lstStyle/>
          <a:p>
            <a:endParaRPr lang="fa-IR">
              <a:solidFill>
                <a:prstClr val="black">
                  <a:tint val="75000"/>
                </a:prstClr>
              </a:solidFill>
            </a:endParaRPr>
          </a:p>
        </p:txBody>
      </p:sp>
      <p:sp>
        <p:nvSpPr>
          <p:cNvPr id="4" name="Slide Number Placeholder 3"/>
          <p:cNvSpPr>
            <a:spLocks noGrp="1"/>
          </p:cNvSpPr>
          <p:nvPr>
            <p:ph type="sldNum" sz="quarter" idx="12"/>
          </p:nvPr>
        </p:nvSpPr>
        <p:spPr/>
        <p:txBody>
          <a:bodyPr/>
          <a:lstStyle/>
          <a:p>
            <a:fld id="{82CADCD4-2AAE-4C57-82C2-5ACEE3A3E872}"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174420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r">
              <a:defRPr sz="2000" b="1"/>
            </a:lvl1pPr>
          </a:lstStyle>
          <a:p>
            <a:r>
              <a:rPr lang="en-US"/>
              <a:t>Click to edit Master title style</a:t>
            </a:r>
            <a:endParaRPr lang="fa-I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A88949-D3DA-46C4-91E1-33D632910079}" type="datetimeFigureOut">
              <a:rPr lang="fa-IR" smtClean="0">
                <a:solidFill>
                  <a:prstClr val="black">
                    <a:tint val="75000"/>
                  </a:prstClr>
                </a:solidFill>
              </a:rPr>
              <a:pPr/>
              <a:t>22/08/1444</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82CADCD4-2AAE-4C57-82C2-5ACEE3A3E872}"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416538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4C3A9728-774B-408B-8AE7-41F229ECF0EF}" type="datetimeFigureOut">
              <a:rPr lang="fa-IR" smtClean="0"/>
              <a:t>22/08/1444</a:t>
            </a:fld>
            <a:endParaRPr lang="fa-IR"/>
          </a:p>
        </p:txBody>
      </p:sp>
      <p:sp>
        <p:nvSpPr>
          <p:cNvPr id="5" name="Footer Placeholder 5"/>
          <p:cNvSpPr>
            <a:spLocks noGrp="1"/>
          </p:cNvSpPr>
          <p:nvPr>
            <p:ph type="ftr" sz="quarter" idx="11"/>
          </p:nvPr>
        </p:nvSpPr>
        <p:spPr/>
        <p:txBody>
          <a:bodyPr/>
          <a:lstStyle/>
          <a:p>
            <a:endParaRPr lang="fa-IR"/>
          </a:p>
        </p:txBody>
      </p:sp>
      <p:sp>
        <p:nvSpPr>
          <p:cNvPr id="6" name="Slide Number Placeholder 6"/>
          <p:cNvSpPr>
            <a:spLocks noGrp="1"/>
          </p:cNvSpPr>
          <p:nvPr>
            <p:ph type="sldNum" sz="quarter" idx="12"/>
          </p:nvPr>
        </p:nvSpPr>
        <p:spPr/>
        <p:txBody>
          <a:bodyPr/>
          <a:lstStyle/>
          <a:p>
            <a:fld id="{09024BE9-96BF-41CF-BDDE-5C2D5D3E7147}" type="slidenum">
              <a:rPr lang="fa-IR" smtClean="0"/>
              <a:t>‹#›</a:t>
            </a:fld>
            <a:endParaRPr lang="fa-IR"/>
          </a:p>
        </p:txBody>
      </p:sp>
    </p:spTree>
    <p:extLst>
      <p:ext uri="{BB962C8B-B14F-4D97-AF65-F5344CB8AC3E}">
        <p14:creationId xmlns:p14="http://schemas.microsoft.com/office/powerpoint/2010/main" val="217789333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A88949-D3DA-46C4-91E1-33D632910079}" type="datetimeFigureOut">
              <a:rPr lang="fa-IR" smtClean="0">
                <a:solidFill>
                  <a:prstClr val="black">
                    <a:tint val="75000"/>
                  </a:prstClr>
                </a:solidFill>
              </a:rPr>
              <a:pPr/>
              <a:t>22/08/1444</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82CADCD4-2AAE-4C57-82C2-5ACEE3A3E872}"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90109475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36A88949-D3DA-46C4-91E1-33D632910079}"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82CADCD4-2AAE-4C57-82C2-5ACEE3A3E872}"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4214917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36A88949-D3DA-46C4-91E1-33D632910079}"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82CADCD4-2AAE-4C57-82C2-5ACEE3A3E872}"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3476380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a-IR"/>
          </a:p>
        </p:txBody>
      </p:sp>
      <p:sp>
        <p:nvSpPr>
          <p:cNvPr id="4" name="Date Placeholder 3"/>
          <p:cNvSpPr>
            <a:spLocks noGrp="1"/>
          </p:cNvSpPr>
          <p:nvPr>
            <p:ph type="dt" sz="half" idx="10"/>
          </p:nvPr>
        </p:nvSpPr>
        <p:spPr/>
        <p:txBody>
          <a:bodyPr/>
          <a:lstStyle/>
          <a:p>
            <a:fld id="{36A88949-D3DA-46C4-91E1-33D632910079}"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82CADCD4-2AAE-4C57-82C2-5ACEE3A3E872}"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4670080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36A88949-D3DA-46C4-91E1-33D632910079}"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82CADCD4-2AAE-4C57-82C2-5ACEE3A3E872}"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01350928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r">
              <a:defRPr sz="4000" b="1" cap="all"/>
            </a:lvl1pPr>
          </a:lstStyle>
          <a:p>
            <a:r>
              <a:rPr lang="en-US"/>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A88949-D3DA-46C4-91E1-33D632910079}"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82CADCD4-2AAE-4C57-82C2-5ACEE3A3E872}"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260953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p>
            <a:fld id="{36A88949-D3DA-46C4-91E1-33D632910079}" type="datetimeFigureOut">
              <a:rPr lang="fa-IR" smtClean="0">
                <a:solidFill>
                  <a:prstClr val="black">
                    <a:tint val="75000"/>
                  </a:prstClr>
                </a:solidFill>
              </a:rPr>
              <a:pPr/>
              <a:t>22/08/1444</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82CADCD4-2AAE-4C57-82C2-5ACEE3A3E872}"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9889006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p>
            <a:fld id="{36A88949-D3DA-46C4-91E1-33D632910079}" type="datetimeFigureOut">
              <a:rPr lang="fa-IR" smtClean="0">
                <a:solidFill>
                  <a:prstClr val="black">
                    <a:tint val="75000"/>
                  </a:prstClr>
                </a:solidFill>
              </a:rPr>
              <a:pPr/>
              <a:t>22/08/1444</a:t>
            </a:fld>
            <a:endParaRPr lang="fa-IR">
              <a:solidFill>
                <a:prstClr val="black">
                  <a:tint val="75000"/>
                </a:prstClr>
              </a:solidFill>
            </a:endParaRPr>
          </a:p>
        </p:txBody>
      </p:sp>
      <p:sp>
        <p:nvSpPr>
          <p:cNvPr id="8" name="Footer Placeholder 7"/>
          <p:cNvSpPr>
            <a:spLocks noGrp="1"/>
          </p:cNvSpPr>
          <p:nvPr>
            <p:ph type="ftr" sz="quarter" idx="11"/>
          </p:nvPr>
        </p:nvSpPr>
        <p:spPr/>
        <p:txBody>
          <a:bodyPr/>
          <a:lstStyle/>
          <a:p>
            <a:endParaRPr lang="fa-IR">
              <a:solidFill>
                <a:prstClr val="black">
                  <a:tint val="75000"/>
                </a:prstClr>
              </a:solidFill>
            </a:endParaRPr>
          </a:p>
        </p:txBody>
      </p:sp>
      <p:sp>
        <p:nvSpPr>
          <p:cNvPr id="9" name="Slide Number Placeholder 8"/>
          <p:cNvSpPr>
            <a:spLocks noGrp="1"/>
          </p:cNvSpPr>
          <p:nvPr>
            <p:ph type="sldNum" sz="quarter" idx="12"/>
          </p:nvPr>
        </p:nvSpPr>
        <p:spPr/>
        <p:txBody>
          <a:bodyPr/>
          <a:lstStyle/>
          <a:p>
            <a:fld id="{82CADCD4-2AAE-4C57-82C2-5ACEE3A3E872}"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09045593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p>
            <a:fld id="{36A88949-D3DA-46C4-91E1-33D632910079}" type="datetimeFigureOut">
              <a:rPr lang="fa-IR" smtClean="0">
                <a:solidFill>
                  <a:prstClr val="black">
                    <a:tint val="75000"/>
                  </a:prstClr>
                </a:solidFill>
              </a:rPr>
              <a:pPr/>
              <a:t>22/08/1444</a:t>
            </a:fld>
            <a:endParaRPr lang="fa-IR">
              <a:solidFill>
                <a:prstClr val="black">
                  <a:tint val="75000"/>
                </a:prstClr>
              </a:solidFill>
            </a:endParaRPr>
          </a:p>
        </p:txBody>
      </p:sp>
      <p:sp>
        <p:nvSpPr>
          <p:cNvPr id="4" name="Footer Placeholder 3"/>
          <p:cNvSpPr>
            <a:spLocks noGrp="1"/>
          </p:cNvSpPr>
          <p:nvPr>
            <p:ph type="ftr" sz="quarter" idx="11"/>
          </p:nvPr>
        </p:nvSpPr>
        <p:spPr/>
        <p:txBody>
          <a:bodyPr/>
          <a:lstStyle/>
          <a:p>
            <a:endParaRPr lang="fa-IR">
              <a:solidFill>
                <a:prstClr val="black">
                  <a:tint val="75000"/>
                </a:prstClr>
              </a:solidFill>
            </a:endParaRPr>
          </a:p>
        </p:txBody>
      </p:sp>
      <p:sp>
        <p:nvSpPr>
          <p:cNvPr id="5" name="Slide Number Placeholder 4"/>
          <p:cNvSpPr>
            <a:spLocks noGrp="1"/>
          </p:cNvSpPr>
          <p:nvPr>
            <p:ph type="sldNum" sz="quarter" idx="12"/>
          </p:nvPr>
        </p:nvSpPr>
        <p:spPr/>
        <p:txBody>
          <a:bodyPr/>
          <a:lstStyle/>
          <a:p>
            <a:fld id="{82CADCD4-2AAE-4C57-82C2-5ACEE3A3E872}"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1309474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A88949-D3DA-46C4-91E1-33D632910079}" type="datetimeFigureOut">
              <a:rPr lang="fa-IR" smtClean="0">
                <a:solidFill>
                  <a:prstClr val="black">
                    <a:tint val="75000"/>
                  </a:prstClr>
                </a:solidFill>
              </a:rPr>
              <a:pPr/>
              <a:t>22/08/1444</a:t>
            </a:fld>
            <a:endParaRPr lang="fa-IR">
              <a:solidFill>
                <a:prstClr val="black">
                  <a:tint val="75000"/>
                </a:prstClr>
              </a:solidFill>
            </a:endParaRPr>
          </a:p>
        </p:txBody>
      </p:sp>
      <p:sp>
        <p:nvSpPr>
          <p:cNvPr id="3" name="Footer Placeholder 2"/>
          <p:cNvSpPr>
            <a:spLocks noGrp="1"/>
          </p:cNvSpPr>
          <p:nvPr>
            <p:ph type="ftr" sz="quarter" idx="11"/>
          </p:nvPr>
        </p:nvSpPr>
        <p:spPr/>
        <p:txBody>
          <a:bodyPr/>
          <a:lstStyle/>
          <a:p>
            <a:endParaRPr lang="fa-IR">
              <a:solidFill>
                <a:prstClr val="black">
                  <a:tint val="75000"/>
                </a:prstClr>
              </a:solidFill>
            </a:endParaRPr>
          </a:p>
        </p:txBody>
      </p:sp>
      <p:sp>
        <p:nvSpPr>
          <p:cNvPr id="4" name="Slide Number Placeholder 3"/>
          <p:cNvSpPr>
            <a:spLocks noGrp="1"/>
          </p:cNvSpPr>
          <p:nvPr>
            <p:ph type="sldNum" sz="quarter" idx="12"/>
          </p:nvPr>
        </p:nvSpPr>
        <p:spPr/>
        <p:txBody>
          <a:bodyPr/>
          <a:lstStyle/>
          <a:p>
            <a:fld id="{82CADCD4-2AAE-4C57-82C2-5ACEE3A3E872}"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134631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C3A9728-774B-408B-8AE7-41F229ECF0EF}" type="datetimeFigureOut">
              <a:rPr lang="fa-IR" smtClean="0"/>
              <a:t>22/08/1444</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9024BE9-96BF-41CF-BDDE-5C2D5D3E7147}" type="slidenum">
              <a:rPr lang="fa-IR" smtClean="0"/>
              <a:t>‹#›</a:t>
            </a:fld>
            <a:endParaRPr lang="fa-IR"/>
          </a:p>
        </p:txBody>
      </p:sp>
    </p:spTree>
    <p:extLst>
      <p:ext uri="{BB962C8B-B14F-4D97-AF65-F5344CB8AC3E}">
        <p14:creationId xmlns:p14="http://schemas.microsoft.com/office/powerpoint/2010/main" val="351884971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r">
              <a:defRPr sz="2000" b="1"/>
            </a:lvl1pPr>
          </a:lstStyle>
          <a:p>
            <a:r>
              <a:rPr lang="en-US"/>
              <a:t>Click to edit Master title style</a:t>
            </a:r>
            <a:endParaRPr lang="fa-I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A88949-D3DA-46C4-91E1-33D632910079}" type="datetimeFigureOut">
              <a:rPr lang="fa-IR" smtClean="0">
                <a:solidFill>
                  <a:prstClr val="black">
                    <a:tint val="75000"/>
                  </a:prstClr>
                </a:solidFill>
              </a:rPr>
              <a:pPr/>
              <a:t>22/08/1444</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82CADCD4-2AAE-4C57-82C2-5ACEE3A3E872}"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50224649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A88949-D3DA-46C4-91E1-33D632910079}" type="datetimeFigureOut">
              <a:rPr lang="fa-IR" smtClean="0">
                <a:solidFill>
                  <a:prstClr val="black">
                    <a:tint val="75000"/>
                  </a:prstClr>
                </a:solidFill>
              </a:rPr>
              <a:pPr/>
              <a:t>22/08/1444</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82CADCD4-2AAE-4C57-82C2-5ACEE3A3E872}"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65737340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36A88949-D3DA-46C4-91E1-33D632910079}"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82CADCD4-2AAE-4C57-82C2-5ACEE3A3E872}"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90387819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36A88949-D3DA-46C4-91E1-33D632910079}"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82CADCD4-2AAE-4C57-82C2-5ACEE3A3E872}"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537020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C3A9728-774B-408B-8AE7-41F229ECF0EF}" type="datetimeFigureOut">
              <a:rPr lang="fa-IR" smtClean="0"/>
              <a:t>22/08/1444</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9024BE9-96BF-41CF-BDDE-5C2D5D3E7147}" type="slidenum">
              <a:rPr lang="fa-IR" smtClean="0"/>
              <a:t>‹#›</a:t>
            </a:fld>
            <a:endParaRPr lang="fa-IR"/>
          </a:p>
        </p:txBody>
      </p:sp>
    </p:spTree>
    <p:extLst>
      <p:ext uri="{BB962C8B-B14F-4D97-AF65-F5344CB8AC3E}">
        <p14:creationId xmlns:p14="http://schemas.microsoft.com/office/powerpoint/2010/main" val="2053607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C3A9728-774B-408B-8AE7-41F229ECF0EF}" type="datetimeFigureOut">
              <a:rPr lang="fa-IR" smtClean="0"/>
              <a:t>22/08/1444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9024BE9-96BF-41CF-BDDE-5C2D5D3E7147}" type="slidenum">
              <a:rPr lang="fa-IR" smtClean="0"/>
              <a:t>‹#›</a:t>
            </a:fld>
            <a:endParaRPr lang="fa-IR"/>
          </a:p>
        </p:txBody>
      </p:sp>
    </p:spTree>
    <p:extLst>
      <p:ext uri="{BB962C8B-B14F-4D97-AF65-F5344CB8AC3E}">
        <p14:creationId xmlns:p14="http://schemas.microsoft.com/office/powerpoint/2010/main" val="2458955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C3A9728-774B-408B-8AE7-41F229ECF0EF}" type="datetimeFigureOut">
              <a:rPr lang="fa-IR" smtClean="0"/>
              <a:t>22/08/1444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9024BE9-96BF-41CF-BDDE-5C2D5D3E7147}" type="slidenum">
              <a:rPr lang="fa-IR" smtClean="0"/>
              <a:t>‹#›</a:t>
            </a:fld>
            <a:endParaRPr lang="fa-IR"/>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3097231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3A9728-774B-408B-8AE7-41F229ECF0EF}" type="datetimeFigureOut">
              <a:rPr lang="fa-IR" smtClean="0"/>
              <a:t>22/08/1444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9024BE9-96BF-41CF-BDDE-5C2D5D3E7147}" type="slidenum">
              <a:rPr lang="fa-IR" smtClean="0"/>
              <a:t>‹#›</a:t>
            </a:fld>
            <a:endParaRPr lang="fa-IR"/>
          </a:p>
        </p:txBody>
      </p:sp>
    </p:spTree>
    <p:extLst>
      <p:ext uri="{BB962C8B-B14F-4D97-AF65-F5344CB8AC3E}">
        <p14:creationId xmlns:p14="http://schemas.microsoft.com/office/powerpoint/2010/main" val="4191369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C3A9728-774B-408B-8AE7-41F229ECF0EF}" type="datetimeFigureOut">
              <a:rPr lang="fa-IR" smtClean="0"/>
              <a:t>22/08/1444</a:t>
            </a:fld>
            <a:endParaRPr lang="fa-IR"/>
          </a:p>
        </p:txBody>
      </p:sp>
      <p:sp>
        <p:nvSpPr>
          <p:cNvPr id="4"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9024BE9-96BF-41CF-BDDE-5C2D5D3E7147}" type="slidenum">
              <a:rPr lang="fa-IR" smtClean="0"/>
              <a:t>‹#›</a:t>
            </a:fld>
            <a:endParaRPr lang="fa-IR"/>
          </a:p>
        </p:txBody>
      </p:sp>
    </p:spTree>
    <p:extLst>
      <p:ext uri="{BB962C8B-B14F-4D97-AF65-F5344CB8AC3E}">
        <p14:creationId xmlns:p14="http://schemas.microsoft.com/office/powerpoint/2010/main" val="192820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C3A9728-774B-408B-8AE7-41F229ECF0EF}" type="datetimeFigureOut">
              <a:rPr lang="fa-IR" smtClean="0"/>
              <a:t>22/08/1444</a:t>
            </a:fld>
            <a:endParaRPr lang="fa-IR"/>
          </a:p>
        </p:txBody>
      </p:sp>
      <p:sp>
        <p:nvSpPr>
          <p:cNvPr id="4"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9024BE9-96BF-41CF-BDDE-5C2D5D3E7147}" type="slidenum">
              <a:rPr lang="fa-IR" smtClean="0"/>
              <a:t>‹#›</a:t>
            </a:fld>
            <a:endParaRPr lang="fa-IR"/>
          </a:p>
        </p:txBody>
      </p:sp>
    </p:spTree>
    <p:extLst>
      <p:ext uri="{BB962C8B-B14F-4D97-AF65-F5344CB8AC3E}">
        <p14:creationId xmlns:p14="http://schemas.microsoft.com/office/powerpoint/2010/main" val="1000128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2"/>
          <p:cNvSpPr/>
          <p:nvPr/>
        </p:nvSpPr>
        <p:spPr>
          <a:xfrm>
            <a:off x="-15175" y="-20233"/>
            <a:ext cx="9159300" cy="6878400"/>
          </a:xfrm>
          <a:prstGeom prst="rect">
            <a:avLst/>
          </a:prstGeom>
          <a:solidFill>
            <a:srgbClr val="1C2F41">
              <a:alpha val="92150"/>
            </a:srgbClr>
          </a:solidFill>
          <a:ln>
            <a:noFill/>
          </a:ln>
        </p:spPr>
        <p:txBody>
          <a:bodyPr spcFirstLastPara="1" wrap="square" lIns="91425" tIns="91425" rIns="91425" bIns="91425" anchor="ctr" anchorCtr="0">
            <a:noAutofit/>
          </a:bodyPr>
          <a:lstStyle/>
          <a:p>
            <a:pPr algn="l" rtl="0">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1412581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3A9728-774B-408B-8AE7-41F229ECF0EF}" type="datetimeFigureOut">
              <a:rPr lang="fa-IR" smtClean="0"/>
              <a:t>22/08/1444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9024BE9-96BF-41CF-BDDE-5C2D5D3E7147}" type="slidenum">
              <a:rPr lang="fa-IR" smtClean="0"/>
              <a:t>‹#›</a:t>
            </a:fld>
            <a:endParaRPr lang="fa-IR"/>
          </a:p>
        </p:txBody>
      </p:sp>
    </p:spTree>
    <p:extLst>
      <p:ext uri="{BB962C8B-B14F-4D97-AF65-F5344CB8AC3E}">
        <p14:creationId xmlns:p14="http://schemas.microsoft.com/office/powerpoint/2010/main" val="23753105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3A9728-774B-408B-8AE7-41F229ECF0EF}" type="datetimeFigureOut">
              <a:rPr lang="fa-IR" smtClean="0"/>
              <a:t>22/08/1444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9024BE9-96BF-41CF-BDDE-5C2D5D3E7147}" type="slidenum">
              <a:rPr lang="fa-IR" smtClean="0"/>
              <a:t>‹#›</a:t>
            </a:fld>
            <a:endParaRPr lang="fa-IR"/>
          </a:p>
        </p:txBody>
      </p:sp>
    </p:spTree>
    <p:extLst>
      <p:ext uri="{BB962C8B-B14F-4D97-AF65-F5344CB8AC3E}">
        <p14:creationId xmlns:p14="http://schemas.microsoft.com/office/powerpoint/2010/main" val="84952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767305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5899889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435508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3400474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8" name="Footer Placeholder 7"/>
          <p:cNvSpPr>
            <a:spLocks noGrp="1"/>
          </p:cNvSpPr>
          <p:nvPr>
            <p:ph type="ftr" sz="quarter" idx="11"/>
          </p:nvPr>
        </p:nvSpPr>
        <p:spPr/>
        <p:txBody>
          <a:bodyPr/>
          <a:lstStyle/>
          <a:p>
            <a:endParaRPr lang="fa-IR">
              <a:solidFill>
                <a:prstClr val="black">
                  <a:tint val="75000"/>
                </a:prstClr>
              </a:solidFill>
            </a:endParaRPr>
          </a:p>
        </p:txBody>
      </p:sp>
      <p:sp>
        <p:nvSpPr>
          <p:cNvPr id="9" name="Slide Number Placeholder 8"/>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8480726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3"/>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4"/>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2342088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2"/>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3"/>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7336991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5"/>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6"/>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141000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117"/>
        <p:cNvGrpSpPr/>
        <p:nvPr/>
      </p:nvGrpSpPr>
      <p:grpSpPr>
        <a:xfrm>
          <a:off x="0" y="0"/>
          <a:ext cx="0" cy="0"/>
          <a:chOff x="0" y="0"/>
          <a:chExt cx="0" cy="0"/>
        </a:xfrm>
      </p:grpSpPr>
    </p:spTree>
    <p:extLst>
      <p:ext uri="{BB962C8B-B14F-4D97-AF65-F5344CB8AC3E}">
        <p14:creationId xmlns:p14="http://schemas.microsoft.com/office/powerpoint/2010/main" val="29808152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8652163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3108845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8592300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5542983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3962913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4"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8400085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4"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6030880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818836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7897000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747120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a:xfrm>
            <a:off x="6553200" y="6356350"/>
            <a:ext cx="2133600" cy="365125"/>
          </a:xfrm>
          <a:prstGeom prst="rect">
            <a:avLst/>
          </a:prstGeom>
        </p:spPr>
        <p:txBody>
          <a:bodyPr/>
          <a:lstStyle/>
          <a:p>
            <a:fld id="{A8F97C4D-BA74-4732-96BE-41091157A952}" type="datetimeFigureOut">
              <a:rPr lang="fa-IR" smtClean="0"/>
              <a:t>22/08/1444</a:t>
            </a:fld>
            <a:endParaRPr lang="fa-I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a-IR"/>
          </a:p>
        </p:txBody>
      </p:sp>
      <p:sp>
        <p:nvSpPr>
          <p:cNvPr id="6" name="Slide Number Placeholder 5"/>
          <p:cNvSpPr>
            <a:spLocks noGrp="1"/>
          </p:cNvSpPr>
          <p:nvPr>
            <p:ph type="sldNum" sz="quarter" idx="12"/>
          </p:nvPr>
        </p:nvSpPr>
        <p:spPr>
          <a:xfrm>
            <a:off x="457200" y="6356350"/>
            <a:ext cx="2133600" cy="365125"/>
          </a:xfrm>
          <a:prstGeom prst="rect">
            <a:avLst/>
          </a:prstGeom>
        </p:spPr>
        <p:txBody>
          <a:bodyPr/>
          <a:lstStyle/>
          <a:p>
            <a:fld id="{B6A0EC49-8094-4130-9FD3-A2CF32531DF4}" type="slidenum">
              <a:rPr lang="fa-IR" smtClean="0"/>
              <a:t>‹#›</a:t>
            </a:fld>
            <a:endParaRPr lang="fa-IR"/>
          </a:p>
        </p:txBody>
      </p:sp>
    </p:spTree>
    <p:extLst>
      <p:ext uri="{BB962C8B-B14F-4D97-AF65-F5344CB8AC3E}">
        <p14:creationId xmlns:p14="http://schemas.microsoft.com/office/powerpoint/2010/main" val="17092575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2031942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3756042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9648199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8" name="Footer Placeholder 7"/>
          <p:cNvSpPr>
            <a:spLocks noGrp="1"/>
          </p:cNvSpPr>
          <p:nvPr>
            <p:ph type="ftr" sz="quarter" idx="11"/>
          </p:nvPr>
        </p:nvSpPr>
        <p:spPr/>
        <p:txBody>
          <a:bodyPr/>
          <a:lstStyle/>
          <a:p>
            <a:endParaRPr lang="fa-IR">
              <a:solidFill>
                <a:prstClr val="black">
                  <a:tint val="75000"/>
                </a:prstClr>
              </a:solidFill>
            </a:endParaRPr>
          </a:p>
        </p:txBody>
      </p:sp>
      <p:sp>
        <p:nvSpPr>
          <p:cNvPr id="9" name="Slide Number Placeholder 8"/>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7314797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3"/>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4"/>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4329613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2"/>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3"/>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4360035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5"/>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6"/>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7491796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6199863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40712917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237134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C3A9728-774B-408B-8AE7-41F229ECF0EF}" type="datetimeFigureOut">
              <a:rPr lang="fa-IR" smtClean="0"/>
              <a:t>22/08/1444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9024BE9-96BF-41CF-BDDE-5C2D5D3E7147}" type="slidenum">
              <a:rPr lang="fa-IR" smtClean="0"/>
              <a:t>‹#›</a:t>
            </a:fld>
            <a:endParaRPr lang="fa-IR"/>
          </a:p>
        </p:txBody>
      </p:sp>
    </p:spTree>
    <p:extLst>
      <p:ext uri="{BB962C8B-B14F-4D97-AF65-F5344CB8AC3E}">
        <p14:creationId xmlns:p14="http://schemas.microsoft.com/office/powerpoint/2010/main" val="40119117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8275408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7076284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4"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619098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4"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8923244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2887916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7359269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37566906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Agenda">
  <p:cSld name="Agenda">
    <p:bg>
      <p:bgPr>
        <a:blipFill>
          <a:blip r:embed="rId2">
            <a:alphaModFix/>
          </a:blip>
          <a:stretch>
            <a:fillRect/>
          </a:stretch>
        </a:blipFill>
        <a:effectLst/>
      </p:bgPr>
    </p:bg>
    <p:spTree>
      <p:nvGrpSpPr>
        <p:cNvPr id="1" name="Shape 55"/>
        <p:cNvGrpSpPr/>
        <p:nvPr/>
      </p:nvGrpSpPr>
      <p:grpSpPr>
        <a:xfrm>
          <a:off x="0" y="0"/>
          <a:ext cx="0" cy="0"/>
          <a:chOff x="0" y="0"/>
          <a:chExt cx="0" cy="0"/>
        </a:xfrm>
      </p:grpSpPr>
      <p:sp>
        <p:nvSpPr>
          <p:cNvPr id="56" name="Google Shape;56;p14"/>
          <p:cNvSpPr/>
          <p:nvPr/>
        </p:nvSpPr>
        <p:spPr>
          <a:xfrm>
            <a:off x="-15175" y="-20233"/>
            <a:ext cx="9159300" cy="6878400"/>
          </a:xfrm>
          <a:prstGeom prst="rect">
            <a:avLst/>
          </a:prstGeom>
          <a:solidFill>
            <a:srgbClr val="1C2F41">
              <a:alpha val="92150"/>
            </a:srgbClr>
          </a:solidFill>
          <a:ln>
            <a:noFill/>
          </a:ln>
        </p:spPr>
        <p:txBody>
          <a:bodyPr spcFirstLastPara="1" wrap="square" lIns="91425" tIns="91425" rIns="91425" bIns="91425" anchor="ctr" anchorCtr="0">
            <a:noAutofit/>
          </a:bodyPr>
          <a:lstStyle/>
          <a:p>
            <a:pPr algn="l" rtl="0">
              <a:buClr>
                <a:srgbClr val="000000"/>
              </a:buClr>
              <a:buFont typeface="Arial"/>
              <a:buNone/>
            </a:pPr>
            <a:endParaRPr sz="1400" kern="0">
              <a:solidFill>
                <a:srgbClr val="000000"/>
              </a:solidFill>
              <a:cs typeface="Arial"/>
              <a:sym typeface="Arial"/>
            </a:endParaRPr>
          </a:p>
        </p:txBody>
      </p:sp>
      <p:sp>
        <p:nvSpPr>
          <p:cNvPr id="57" name="Google Shape;57;p14"/>
          <p:cNvSpPr txBox="1">
            <a:spLocks noGrp="1"/>
          </p:cNvSpPr>
          <p:nvPr>
            <p:ph type="title"/>
          </p:nvPr>
        </p:nvSpPr>
        <p:spPr>
          <a:xfrm>
            <a:off x="1420575" y="1807689"/>
            <a:ext cx="2799000" cy="5620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400"/>
              <a:buNone/>
              <a:defRPr sz="2400" i="0">
                <a:solidFill>
                  <a:srgbClr val="FFBA3E"/>
                </a:solidFill>
              </a:defRPr>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58" name="Google Shape;58;p14"/>
          <p:cNvSpPr txBox="1">
            <a:spLocks noGrp="1"/>
          </p:cNvSpPr>
          <p:nvPr>
            <p:ph type="subTitle" idx="1"/>
          </p:nvPr>
        </p:nvSpPr>
        <p:spPr>
          <a:xfrm>
            <a:off x="1278375" y="2352633"/>
            <a:ext cx="2940900" cy="859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lvl1pPr>
            <a:lvl2pPr lvl="1" algn="r" rtl="0">
              <a:spcBef>
                <a:spcPts val="1600"/>
              </a:spcBef>
              <a:spcAft>
                <a:spcPts val="0"/>
              </a:spcAft>
              <a:buNone/>
              <a:defRPr sz="1400"/>
            </a:lvl2pPr>
            <a:lvl3pPr lvl="2" algn="r" rtl="0">
              <a:spcBef>
                <a:spcPts val="1600"/>
              </a:spcBef>
              <a:spcAft>
                <a:spcPts val="0"/>
              </a:spcAft>
              <a:buNone/>
              <a:defRPr sz="1400"/>
            </a:lvl3pPr>
            <a:lvl4pPr lvl="3" algn="r" rtl="0">
              <a:spcBef>
                <a:spcPts val="1600"/>
              </a:spcBef>
              <a:spcAft>
                <a:spcPts val="0"/>
              </a:spcAft>
              <a:buNone/>
              <a:defRPr sz="1400"/>
            </a:lvl4pPr>
            <a:lvl5pPr lvl="4" algn="r" rtl="0">
              <a:spcBef>
                <a:spcPts val="1600"/>
              </a:spcBef>
              <a:spcAft>
                <a:spcPts val="0"/>
              </a:spcAft>
              <a:buNone/>
              <a:defRPr sz="1400"/>
            </a:lvl5pPr>
            <a:lvl6pPr lvl="5" algn="r" rtl="0">
              <a:spcBef>
                <a:spcPts val="1600"/>
              </a:spcBef>
              <a:spcAft>
                <a:spcPts val="0"/>
              </a:spcAft>
              <a:buNone/>
              <a:defRPr sz="1400"/>
            </a:lvl6pPr>
            <a:lvl7pPr lvl="6" algn="r" rtl="0">
              <a:spcBef>
                <a:spcPts val="1600"/>
              </a:spcBef>
              <a:spcAft>
                <a:spcPts val="0"/>
              </a:spcAft>
              <a:buNone/>
              <a:defRPr sz="1400"/>
            </a:lvl7pPr>
            <a:lvl8pPr lvl="7" algn="r" rtl="0">
              <a:spcBef>
                <a:spcPts val="1600"/>
              </a:spcBef>
              <a:spcAft>
                <a:spcPts val="0"/>
              </a:spcAft>
              <a:buNone/>
              <a:defRPr sz="1400"/>
            </a:lvl8pPr>
            <a:lvl9pPr lvl="8" algn="r" rtl="0">
              <a:spcBef>
                <a:spcPts val="1600"/>
              </a:spcBef>
              <a:spcAft>
                <a:spcPts val="1600"/>
              </a:spcAft>
              <a:buNone/>
              <a:defRPr sz="1400"/>
            </a:lvl9pPr>
          </a:lstStyle>
          <a:p>
            <a:endParaRPr/>
          </a:p>
        </p:txBody>
      </p:sp>
      <p:sp>
        <p:nvSpPr>
          <p:cNvPr id="59" name="Google Shape;59;p14"/>
          <p:cNvSpPr txBox="1">
            <a:spLocks noGrp="1"/>
          </p:cNvSpPr>
          <p:nvPr>
            <p:ph type="title" idx="2"/>
          </p:nvPr>
        </p:nvSpPr>
        <p:spPr>
          <a:xfrm>
            <a:off x="4924725" y="1807656"/>
            <a:ext cx="2799000" cy="562000"/>
          </a:xfrm>
          <a:prstGeom prst="rect">
            <a:avLst/>
          </a:prstGeom>
          <a:noFill/>
          <a:ln>
            <a:noFill/>
          </a:ln>
        </p:spPr>
        <p:txBody>
          <a:bodyPr spcFirstLastPara="1" wrap="square" lIns="0" tIns="0" rIns="0" bIns="0" anchor="ctr" anchorCtr="0">
            <a:noAutofit/>
          </a:bodyPr>
          <a:lstStyle>
            <a:lvl1pPr lvl="0" rtl="0">
              <a:spcBef>
                <a:spcPts val="0"/>
              </a:spcBef>
              <a:spcAft>
                <a:spcPts val="0"/>
              </a:spcAft>
              <a:buSzPts val="1400"/>
              <a:buNone/>
              <a:defRPr sz="2400" i="0">
                <a:solidFill>
                  <a:srgbClr val="FFBA3E"/>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60" name="Google Shape;60;p14"/>
          <p:cNvSpPr txBox="1">
            <a:spLocks noGrp="1"/>
          </p:cNvSpPr>
          <p:nvPr>
            <p:ph type="subTitle" idx="3"/>
          </p:nvPr>
        </p:nvSpPr>
        <p:spPr>
          <a:xfrm>
            <a:off x="4924725" y="2352633"/>
            <a:ext cx="2940900" cy="859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1600"/>
              </a:spcBef>
              <a:spcAft>
                <a:spcPts val="0"/>
              </a:spcAft>
              <a:buNone/>
              <a:defRPr sz="1400"/>
            </a:lvl2pPr>
            <a:lvl3pPr lvl="2" rtl="0">
              <a:spcBef>
                <a:spcPts val="1600"/>
              </a:spcBef>
              <a:spcAft>
                <a:spcPts val="0"/>
              </a:spcAft>
              <a:buNone/>
              <a:defRPr sz="1400"/>
            </a:lvl3pPr>
            <a:lvl4pPr lvl="3" rtl="0">
              <a:spcBef>
                <a:spcPts val="1600"/>
              </a:spcBef>
              <a:spcAft>
                <a:spcPts val="0"/>
              </a:spcAft>
              <a:buNone/>
              <a:defRPr sz="1400"/>
            </a:lvl4pPr>
            <a:lvl5pPr lvl="4" rtl="0">
              <a:spcBef>
                <a:spcPts val="1600"/>
              </a:spcBef>
              <a:spcAft>
                <a:spcPts val="0"/>
              </a:spcAft>
              <a:buNone/>
              <a:defRPr sz="1400"/>
            </a:lvl5pPr>
            <a:lvl6pPr lvl="5" rtl="0">
              <a:spcBef>
                <a:spcPts val="1600"/>
              </a:spcBef>
              <a:spcAft>
                <a:spcPts val="0"/>
              </a:spcAft>
              <a:buNone/>
              <a:defRPr sz="1400"/>
            </a:lvl6pPr>
            <a:lvl7pPr lvl="6" rtl="0">
              <a:spcBef>
                <a:spcPts val="1600"/>
              </a:spcBef>
              <a:spcAft>
                <a:spcPts val="0"/>
              </a:spcAft>
              <a:buNone/>
              <a:defRPr sz="1400"/>
            </a:lvl7pPr>
            <a:lvl8pPr lvl="7" rtl="0">
              <a:spcBef>
                <a:spcPts val="1600"/>
              </a:spcBef>
              <a:spcAft>
                <a:spcPts val="0"/>
              </a:spcAft>
              <a:buNone/>
              <a:defRPr sz="1400"/>
            </a:lvl8pPr>
            <a:lvl9pPr lvl="8" rtl="0">
              <a:spcBef>
                <a:spcPts val="1600"/>
              </a:spcBef>
              <a:spcAft>
                <a:spcPts val="1600"/>
              </a:spcAft>
              <a:buNone/>
              <a:defRPr sz="1400"/>
            </a:lvl9pPr>
          </a:lstStyle>
          <a:p>
            <a:endParaRPr/>
          </a:p>
        </p:txBody>
      </p:sp>
      <p:sp>
        <p:nvSpPr>
          <p:cNvPr id="61" name="Google Shape;61;p14"/>
          <p:cNvSpPr txBox="1">
            <a:spLocks noGrp="1"/>
          </p:cNvSpPr>
          <p:nvPr>
            <p:ph type="title" idx="4"/>
          </p:nvPr>
        </p:nvSpPr>
        <p:spPr>
          <a:xfrm>
            <a:off x="4924725" y="4131289"/>
            <a:ext cx="2799000" cy="562000"/>
          </a:xfrm>
          <a:prstGeom prst="rect">
            <a:avLst/>
          </a:prstGeom>
          <a:noFill/>
          <a:ln>
            <a:noFill/>
          </a:ln>
        </p:spPr>
        <p:txBody>
          <a:bodyPr spcFirstLastPara="1" wrap="square" lIns="0" tIns="0" rIns="0" bIns="0" anchor="ctr" anchorCtr="0">
            <a:noAutofit/>
          </a:bodyPr>
          <a:lstStyle>
            <a:lvl1pPr lvl="0" rtl="0">
              <a:spcBef>
                <a:spcPts val="0"/>
              </a:spcBef>
              <a:spcAft>
                <a:spcPts val="0"/>
              </a:spcAft>
              <a:buSzPts val="1400"/>
              <a:buNone/>
              <a:defRPr sz="2400" i="0">
                <a:solidFill>
                  <a:srgbClr val="FFBA3E"/>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62" name="Google Shape;62;p14"/>
          <p:cNvSpPr txBox="1">
            <a:spLocks noGrp="1"/>
          </p:cNvSpPr>
          <p:nvPr>
            <p:ph type="subTitle" idx="5"/>
          </p:nvPr>
        </p:nvSpPr>
        <p:spPr>
          <a:xfrm>
            <a:off x="4924725" y="4676267"/>
            <a:ext cx="2940900" cy="859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1600"/>
              </a:spcBef>
              <a:spcAft>
                <a:spcPts val="0"/>
              </a:spcAft>
              <a:buNone/>
              <a:defRPr sz="1400"/>
            </a:lvl2pPr>
            <a:lvl3pPr lvl="2" rtl="0">
              <a:spcBef>
                <a:spcPts val="1600"/>
              </a:spcBef>
              <a:spcAft>
                <a:spcPts val="0"/>
              </a:spcAft>
              <a:buNone/>
              <a:defRPr sz="1400"/>
            </a:lvl3pPr>
            <a:lvl4pPr lvl="3" rtl="0">
              <a:spcBef>
                <a:spcPts val="1600"/>
              </a:spcBef>
              <a:spcAft>
                <a:spcPts val="0"/>
              </a:spcAft>
              <a:buNone/>
              <a:defRPr sz="1400"/>
            </a:lvl4pPr>
            <a:lvl5pPr lvl="4" rtl="0">
              <a:spcBef>
                <a:spcPts val="1600"/>
              </a:spcBef>
              <a:spcAft>
                <a:spcPts val="0"/>
              </a:spcAft>
              <a:buNone/>
              <a:defRPr sz="1400"/>
            </a:lvl5pPr>
            <a:lvl6pPr lvl="5" rtl="0">
              <a:spcBef>
                <a:spcPts val="1600"/>
              </a:spcBef>
              <a:spcAft>
                <a:spcPts val="0"/>
              </a:spcAft>
              <a:buNone/>
              <a:defRPr sz="1400"/>
            </a:lvl6pPr>
            <a:lvl7pPr lvl="6" rtl="0">
              <a:spcBef>
                <a:spcPts val="1600"/>
              </a:spcBef>
              <a:spcAft>
                <a:spcPts val="0"/>
              </a:spcAft>
              <a:buNone/>
              <a:defRPr sz="1400"/>
            </a:lvl7pPr>
            <a:lvl8pPr lvl="7" rtl="0">
              <a:spcBef>
                <a:spcPts val="1600"/>
              </a:spcBef>
              <a:spcAft>
                <a:spcPts val="0"/>
              </a:spcAft>
              <a:buNone/>
              <a:defRPr sz="1400"/>
            </a:lvl8pPr>
            <a:lvl9pPr lvl="8" rtl="0">
              <a:spcBef>
                <a:spcPts val="1600"/>
              </a:spcBef>
              <a:spcAft>
                <a:spcPts val="1600"/>
              </a:spcAft>
              <a:buNone/>
              <a:defRPr sz="1400"/>
            </a:lvl9pPr>
          </a:lstStyle>
          <a:p>
            <a:endParaRPr/>
          </a:p>
        </p:txBody>
      </p:sp>
      <p:sp>
        <p:nvSpPr>
          <p:cNvPr id="63" name="Google Shape;63;p14"/>
          <p:cNvSpPr txBox="1">
            <a:spLocks noGrp="1"/>
          </p:cNvSpPr>
          <p:nvPr>
            <p:ph type="title" idx="6"/>
          </p:nvPr>
        </p:nvSpPr>
        <p:spPr>
          <a:xfrm>
            <a:off x="1420650" y="4131323"/>
            <a:ext cx="2799000" cy="5620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400"/>
              <a:buNone/>
              <a:defRPr sz="2400" i="0">
                <a:solidFill>
                  <a:srgbClr val="FFBA3E"/>
                </a:solidFill>
              </a:defRPr>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64" name="Google Shape;64;p14"/>
          <p:cNvSpPr txBox="1">
            <a:spLocks noGrp="1"/>
          </p:cNvSpPr>
          <p:nvPr>
            <p:ph type="subTitle" idx="7"/>
          </p:nvPr>
        </p:nvSpPr>
        <p:spPr>
          <a:xfrm>
            <a:off x="1278375" y="4676267"/>
            <a:ext cx="2940900" cy="859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lvl1pPr>
            <a:lvl2pPr lvl="1" algn="r" rtl="0">
              <a:spcBef>
                <a:spcPts val="1600"/>
              </a:spcBef>
              <a:spcAft>
                <a:spcPts val="0"/>
              </a:spcAft>
              <a:buNone/>
              <a:defRPr sz="1400"/>
            </a:lvl2pPr>
            <a:lvl3pPr lvl="2" algn="r" rtl="0">
              <a:spcBef>
                <a:spcPts val="1600"/>
              </a:spcBef>
              <a:spcAft>
                <a:spcPts val="0"/>
              </a:spcAft>
              <a:buNone/>
              <a:defRPr sz="1400"/>
            </a:lvl3pPr>
            <a:lvl4pPr lvl="3" algn="r" rtl="0">
              <a:spcBef>
                <a:spcPts val="1600"/>
              </a:spcBef>
              <a:spcAft>
                <a:spcPts val="0"/>
              </a:spcAft>
              <a:buNone/>
              <a:defRPr sz="1400"/>
            </a:lvl4pPr>
            <a:lvl5pPr lvl="4" algn="r" rtl="0">
              <a:spcBef>
                <a:spcPts val="1600"/>
              </a:spcBef>
              <a:spcAft>
                <a:spcPts val="0"/>
              </a:spcAft>
              <a:buNone/>
              <a:defRPr sz="1400"/>
            </a:lvl5pPr>
            <a:lvl6pPr lvl="5" algn="r" rtl="0">
              <a:spcBef>
                <a:spcPts val="1600"/>
              </a:spcBef>
              <a:spcAft>
                <a:spcPts val="0"/>
              </a:spcAft>
              <a:buNone/>
              <a:defRPr sz="1400"/>
            </a:lvl6pPr>
            <a:lvl7pPr lvl="6" algn="r" rtl="0">
              <a:spcBef>
                <a:spcPts val="1600"/>
              </a:spcBef>
              <a:spcAft>
                <a:spcPts val="0"/>
              </a:spcAft>
              <a:buNone/>
              <a:defRPr sz="1400"/>
            </a:lvl7pPr>
            <a:lvl8pPr lvl="7" algn="r" rtl="0">
              <a:spcBef>
                <a:spcPts val="1600"/>
              </a:spcBef>
              <a:spcAft>
                <a:spcPts val="0"/>
              </a:spcAft>
              <a:buNone/>
              <a:defRPr sz="1400"/>
            </a:lvl8pPr>
            <a:lvl9pPr lvl="8" algn="r" rtl="0">
              <a:spcBef>
                <a:spcPts val="1600"/>
              </a:spcBef>
              <a:spcAft>
                <a:spcPts val="1600"/>
              </a:spcAft>
              <a:buNone/>
              <a:defRPr sz="1400"/>
            </a:lvl9pPr>
          </a:lstStyle>
          <a:p>
            <a:endParaRPr/>
          </a:p>
        </p:txBody>
      </p:sp>
      <p:sp>
        <p:nvSpPr>
          <p:cNvPr id="65" name="Google Shape;65;p14"/>
          <p:cNvSpPr txBox="1">
            <a:spLocks noGrp="1"/>
          </p:cNvSpPr>
          <p:nvPr>
            <p:ph type="title" idx="8" hasCustomPrompt="1"/>
          </p:nvPr>
        </p:nvSpPr>
        <p:spPr>
          <a:xfrm>
            <a:off x="3190579" y="1129021"/>
            <a:ext cx="1028700" cy="739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66" name="Google Shape;66;p14"/>
          <p:cNvSpPr txBox="1">
            <a:spLocks noGrp="1"/>
          </p:cNvSpPr>
          <p:nvPr>
            <p:ph type="title" idx="9" hasCustomPrompt="1"/>
          </p:nvPr>
        </p:nvSpPr>
        <p:spPr>
          <a:xfrm>
            <a:off x="4924715" y="1129021"/>
            <a:ext cx="1028700" cy="739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r>
              <a:t>xx%</a:t>
            </a:r>
          </a:p>
        </p:txBody>
      </p:sp>
      <p:sp>
        <p:nvSpPr>
          <p:cNvPr id="67" name="Google Shape;67;p14"/>
          <p:cNvSpPr txBox="1">
            <a:spLocks noGrp="1"/>
          </p:cNvSpPr>
          <p:nvPr>
            <p:ph type="title" idx="13" hasCustomPrompt="1"/>
          </p:nvPr>
        </p:nvSpPr>
        <p:spPr>
          <a:xfrm>
            <a:off x="3190579" y="3427047"/>
            <a:ext cx="1028700" cy="739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68" name="Google Shape;68;p14"/>
          <p:cNvSpPr txBox="1">
            <a:spLocks noGrp="1"/>
          </p:cNvSpPr>
          <p:nvPr>
            <p:ph type="title" idx="14" hasCustomPrompt="1"/>
          </p:nvPr>
        </p:nvSpPr>
        <p:spPr>
          <a:xfrm>
            <a:off x="4924715" y="3427047"/>
            <a:ext cx="1028700" cy="739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r>
              <a:t>xx%</a:t>
            </a:r>
          </a:p>
        </p:txBody>
      </p:sp>
    </p:spTree>
    <p:extLst>
      <p:ext uri="{BB962C8B-B14F-4D97-AF65-F5344CB8AC3E}">
        <p14:creationId xmlns:p14="http://schemas.microsoft.com/office/powerpoint/2010/main" val="12364607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1">
  <p:cSld name="Section 1">
    <p:bg>
      <p:bgPr>
        <a:blipFill>
          <a:blip r:embed="rId2">
            <a:alphaModFix/>
          </a:blip>
          <a:stretch>
            <a:fillRect/>
          </a:stretch>
        </a:blipFill>
        <a:effectLst/>
      </p:bgPr>
    </p:bg>
    <p:spTree>
      <p:nvGrpSpPr>
        <p:cNvPr id="1" name="Shape 82"/>
        <p:cNvGrpSpPr/>
        <p:nvPr/>
      </p:nvGrpSpPr>
      <p:grpSpPr>
        <a:xfrm>
          <a:off x="0" y="0"/>
          <a:ext cx="0" cy="0"/>
          <a:chOff x="0" y="0"/>
          <a:chExt cx="0" cy="0"/>
        </a:xfrm>
      </p:grpSpPr>
      <p:sp>
        <p:nvSpPr>
          <p:cNvPr id="83" name="Google Shape;83;p17"/>
          <p:cNvSpPr/>
          <p:nvPr/>
        </p:nvSpPr>
        <p:spPr>
          <a:xfrm rot="10800000">
            <a:off x="654950" y="0"/>
            <a:ext cx="7834086" cy="6543077"/>
          </a:xfrm>
          <a:custGeom>
            <a:avLst/>
            <a:gdLst/>
            <a:ahLst/>
            <a:cxnLst/>
            <a:rect l="l" t="t" r="r" b="b"/>
            <a:pathLst>
              <a:path w="113283" h="70961" extrusionOk="0">
                <a:moveTo>
                  <a:pt x="56657" y="0"/>
                </a:moveTo>
                <a:cubicBezTo>
                  <a:pt x="56657" y="0"/>
                  <a:pt x="56583" y="5263"/>
                  <a:pt x="44637" y="7822"/>
                </a:cubicBezTo>
                <a:cubicBezTo>
                  <a:pt x="32691" y="10381"/>
                  <a:pt x="34968" y="19909"/>
                  <a:pt x="34968" y="19909"/>
                </a:cubicBezTo>
                <a:cubicBezTo>
                  <a:pt x="32960" y="19526"/>
                  <a:pt x="31207" y="19338"/>
                  <a:pt x="29672" y="19305"/>
                </a:cubicBezTo>
                <a:cubicBezTo>
                  <a:pt x="29488" y="19300"/>
                  <a:pt x="29307" y="19298"/>
                  <a:pt x="29129" y="19298"/>
                </a:cubicBezTo>
                <a:cubicBezTo>
                  <a:pt x="23935" y="19298"/>
                  <a:pt x="21402" y="21070"/>
                  <a:pt x="20201" y="22509"/>
                </a:cubicBezTo>
                <a:cubicBezTo>
                  <a:pt x="19378" y="23492"/>
                  <a:pt x="19180" y="24318"/>
                  <a:pt x="19180" y="24318"/>
                </a:cubicBezTo>
                <a:lnTo>
                  <a:pt x="19180" y="24362"/>
                </a:lnTo>
                <a:lnTo>
                  <a:pt x="18673" y="24318"/>
                </a:lnTo>
                <a:cubicBezTo>
                  <a:pt x="18673" y="24318"/>
                  <a:pt x="18373" y="24284"/>
                  <a:pt x="17872" y="24284"/>
                </a:cubicBezTo>
                <a:cubicBezTo>
                  <a:pt x="15471" y="24284"/>
                  <a:pt x="8470" y="25079"/>
                  <a:pt x="8051" y="34306"/>
                </a:cubicBezTo>
                <a:cubicBezTo>
                  <a:pt x="8051" y="34306"/>
                  <a:pt x="28" y="34559"/>
                  <a:pt x="28" y="42836"/>
                </a:cubicBezTo>
                <a:lnTo>
                  <a:pt x="0" y="70960"/>
                </a:lnTo>
                <a:lnTo>
                  <a:pt x="113283" y="70960"/>
                </a:lnTo>
                <a:lnTo>
                  <a:pt x="113283" y="42836"/>
                </a:lnTo>
                <a:cubicBezTo>
                  <a:pt x="113283" y="34559"/>
                  <a:pt x="105260" y="34306"/>
                  <a:pt x="105260" y="34306"/>
                </a:cubicBezTo>
                <a:cubicBezTo>
                  <a:pt x="104840" y="25079"/>
                  <a:pt x="97840" y="24284"/>
                  <a:pt x="95438" y="24284"/>
                </a:cubicBezTo>
                <a:cubicBezTo>
                  <a:pt x="94938" y="24284"/>
                  <a:pt x="94637" y="24318"/>
                  <a:pt x="94637" y="24318"/>
                </a:cubicBezTo>
                <a:lnTo>
                  <a:pt x="94130" y="24362"/>
                </a:lnTo>
                <a:lnTo>
                  <a:pt x="94130" y="24318"/>
                </a:lnTo>
                <a:cubicBezTo>
                  <a:pt x="94130" y="24318"/>
                  <a:pt x="92925" y="19297"/>
                  <a:pt x="84182" y="19297"/>
                </a:cubicBezTo>
                <a:cubicBezTo>
                  <a:pt x="82522" y="19297"/>
                  <a:pt x="80589" y="19478"/>
                  <a:pt x="78342" y="19909"/>
                </a:cubicBezTo>
                <a:cubicBezTo>
                  <a:pt x="78342" y="19909"/>
                  <a:pt x="80619" y="10381"/>
                  <a:pt x="68673" y="7822"/>
                </a:cubicBezTo>
                <a:cubicBezTo>
                  <a:pt x="56727" y="5263"/>
                  <a:pt x="56657" y="0"/>
                  <a:pt x="56657" y="0"/>
                </a:cubicBezTo>
                <a:close/>
              </a:path>
            </a:pathLst>
          </a:custGeom>
          <a:solidFill>
            <a:srgbClr val="1C2F41">
              <a:alpha val="92150"/>
            </a:srgbClr>
          </a:solidFill>
          <a:ln>
            <a:noFill/>
          </a:ln>
        </p:spPr>
        <p:txBody>
          <a:bodyPr spcFirstLastPara="1" wrap="square" lIns="91425" tIns="91425" rIns="91425" bIns="91425" anchor="ctr" anchorCtr="0">
            <a:noAutofit/>
          </a:bodyPr>
          <a:lstStyle/>
          <a:p>
            <a:pPr algn="l" rtl="0">
              <a:buClr>
                <a:srgbClr val="000000"/>
              </a:buClr>
              <a:buFont typeface="Arial"/>
              <a:buNone/>
            </a:pPr>
            <a:endParaRPr sz="1400" kern="0">
              <a:solidFill>
                <a:srgbClr val="000000"/>
              </a:solidFill>
              <a:cs typeface="Arial"/>
              <a:sym typeface="Arial"/>
            </a:endParaRPr>
          </a:p>
        </p:txBody>
      </p:sp>
      <p:sp>
        <p:nvSpPr>
          <p:cNvPr id="84" name="Google Shape;84;p17"/>
          <p:cNvSpPr txBox="1">
            <a:spLocks noGrp="1"/>
          </p:cNvSpPr>
          <p:nvPr>
            <p:ph type="title"/>
          </p:nvPr>
        </p:nvSpPr>
        <p:spPr>
          <a:xfrm>
            <a:off x="2307138" y="1642988"/>
            <a:ext cx="45297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3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5" name="Google Shape;85;p17"/>
          <p:cNvSpPr txBox="1">
            <a:spLocks noGrp="1"/>
          </p:cNvSpPr>
          <p:nvPr>
            <p:ph type="subTitle" idx="1"/>
          </p:nvPr>
        </p:nvSpPr>
        <p:spPr>
          <a:xfrm>
            <a:off x="3117288" y="3619388"/>
            <a:ext cx="2909400" cy="10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400">
                <a:solidFill>
                  <a:schemeClr val="lt1"/>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0736299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2"/>
          <p:cNvSpPr/>
          <p:nvPr/>
        </p:nvSpPr>
        <p:spPr>
          <a:xfrm>
            <a:off x="-15175" y="-20233"/>
            <a:ext cx="9159300" cy="6878400"/>
          </a:xfrm>
          <a:prstGeom prst="rect">
            <a:avLst/>
          </a:prstGeom>
          <a:solidFill>
            <a:srgbClr val="1C2F41">
              <a:alpha val="92150"/>
            </a:srgbClr>
          </a:solidFill>
          <a:ln>
            <a:noFill/>
          </a:ln>
        </p:spPr>
        <p:txBody>
          <a:bodyPr spcFirstLastPara="1" wrap="square" lIns="91425" tIns="91425" rIns="91425" bIns="91425" anchor="ctr" anchorCtr="0">
            <a:noAutofit/>
          </a:bodyPr>
          <a:lstStyle/>
          <a:p>
            <a:pPr algn="l" rtl="0">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813867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C3A9728-774B-408B-8AE7-41F229ECF0EF}" type="datetimeFigureOut">
              <a:rPr lang="fa-IR" smtClean="0"/>
              <a:t>22/08/1444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9024BE9-96BF-41CF-BDDE-5C2D5D3E7147}" type="slidenum">
              <a:rPr lang="fa-IR" smtClean="0"/>
              <a:t>‹#›</a:t>
            </a:fld>
            <a:endParaRPr lang="fa-IR"/>
          </a:p>
        </p:txBody>
      </p:sp>
    </p:spTree>
    <p:extLst>
      <p:ext uri="{BB962C8B-B14F-4D97-AF65-F5344CB8AC3E}">
        <p14:creationId xmlns:p14="http://schemas.microsoft.com/office/powerpoint/2010/main" val="3100507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117"/>
        <p:cNvGrpSpPr/>
        <p:nvPr/>
      </p:nvGrpSpPr>
      <p:grpSpPr>
        <a:xfrm>
          <a:off x="0" y="0"/>
          <a:ext cx="0" cy="0"/>
          <a:chOff x="0" y="0"/>
          <a:chExt cx="0" cy="0"/>
        </a:xfrm>
      </p:grpSpPr>
    </p:spTree>
    <p:extLst>
      <p:ext uri="{BB962C8B-B14F-4D97-AF65-F5344CB8AC3E}">
        <p14:creationId xmlns:p14="http://schemas.microsoft.com/office/powerpoint/2010/main" val="21392571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8445916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5272923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7155778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7047872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8" name="Footer Placeholder 7"/>
          <p:cNvSpPr>
            <a:spLocks noGrp="1"/>
          </p:cNvSpPr>
          <p:nvPr>
            <p:ph type="ftr" sz="quarter" idx="11"/>
          </p:nvPr>
        </p:nvSpPr>
        <p:spPr/>
        <p:txBody>
          <a:bodyPr/>
          <a:lstStyle/>
          <a:p>
            <a:endParaRPr lang="fa-IR">
              <a:solidFill>
                <a:prstClr val="black">
                  <a:tint val="75000"/>
                </a:prstClr>
              </a:solidFill>
            </a:endParaRPr>
          </a:p>
        </p:txBody>
      </p:sp>
      <p:sp>
        <p:nvSpPr>
          <p:cNvPr id="9" name="Slide Number Placeholder 8"/>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2444811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3"/>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4"/>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925746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2"/>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3"/>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4878255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5"/>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6"/>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5194321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4185176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3A9728-774B-408B-8AE7-41F229ECF0EF}" type="datetimeFigureOut">
              <a:rPr lang="fa-IR" smtClean="0"/>
              <a:t>22/08/1444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9024BE9-96BF-41CF-BDDE-5C2D5D3E7147}" type="slidenum">
              <a:rPr lang="fa-IR" smtClean="0"/>
              <a:t>‹#›</a:t>
            </a:fld>
            <a:endParaRPr lang="fa-IR"/>
          </a:p>
        </p:txBody>
      </p:sp>
    </p:spTree>
    <p:extLst>
      <p:ext uri="{BB962C8B-B14F-4D97-AF65-F5344CB8AC3E}">
        <p14:creationId xmlns:p14="http://schemas.microsoft.com/office/powerpoint/2010/main" val="26954796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7453777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6251768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Tree>
    <p:extLst>
      <p:ext uri="{BB962C8B-B14F-4D97-AF65-F5344CB8AC3E}">
        <p14:creationId xmlns:p14="http://schemas.microsoft.com/office/powerpoint/2010/main" val="40946617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6042115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4"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7577740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4"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0938694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3796254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7362681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9517104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730962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C3A9728-774B-408B-8AE7-41F229ECF0EF}" type="datetimeFigureOut">
              <a:rPr lang="fa-IR" smtClean="0"/>
              <a:t>22/08/1444</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9024BE9-96BF-41CF-BDDE-5C2D5D3E7147}" type="slidenum">
              <a:rPr lang="fa-IR" smtClean="0"/>
              <a:t>‹#›</a:t>
            </a:fld>
            <a:endParaRPr lang="fa-IR"/>
          </a:p>
        </p:txBody>
      </p:sp>
    </p:spTree>
    <p:extLst>
      <p:ext uri="{BB962C8B-B14F-4D97-AF65-F5344CB8AC3E}">
        <p14:creationId xmlns:p14="http://schemas.microsoft.com/office/powerpoint/2010/main" val="29394229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667707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4251845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8" name="Footer Placeholder 7"/>
          <p:cNvSpPr>
            <a:spLocks noGrp="1"/>
          </p:cNvSpPr>
          <p:nvPr>
            <p:ph type="ftr" sz="quarter" idx="11"/>
          </p:nvPr>
        </p:nvSpPr>
        <p:spPr/>
        <p:txBody>
          <a:bodyPr/>
          <a:lstStyle/>
          <a:p>
            <a:endParaRPr lang="fa-IR">
              <a:solidFill>
                <a:prstClr val="black">
                  <a:tint val="75000"/>
                </a:prstClr>
              </a:solidFill>
            </a:endParaRPr>
          </a:p>
        </p:txBody>
      </p:sp>
      <p:sp>
        <p:nvSpPr>
          <p:cNvPr id="9" name="Slide Number Placeholder 8"/>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9700912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3"/>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4"/>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41021325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2"/>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3"/>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0081360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5"/>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6"/>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9543900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2182436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2787823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8569353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Tree>
    <p:extLst>
      <p:ext uri="{BB962C8B-B14F-4D97-AF65-F5344CB8AC3E}">
        <p14:creationId xmlns:p14="http://schemas.microsoft.com/office/powerpoint/2010/main" val="396834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3A9728-774B-408B-8AE7-41F229ECF0EF}" type="datetimeFigureOut">
              <a:rPr lang="fa-IR" smtClean="0"/>
              <a:t>22/08/1444</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09024BE9-96BF-41CF-BDDE-5C2D5D3E7147}" type="slidenum">
              <a:rPr lang="fa-IR" smtClean="0"/>
              <a:t>‹#›</a:t>
            </a:fld>
            <a:endParaRPr lang="fa-IR"/>
          </a:p>
        </p:txBody>
      </p:sp>
    </p:spTree>
    <p:extLst>
      <p:ext uri="{BB962C8B-B14F-4D97-AF65-F5344CB8AC3E}">
        <p14:creationId xmlns:p14="http://schemas.microsoft.com/office/powerpoint/2010/main" val="21942864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4011577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4"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2350237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4"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4583492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9004970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3A9728-774B-408B-8AE7-41F229ECF0EF}"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9103400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C3A9728-774B-408B-8AE7-41F229ECF0EF}" type="datetimeFigureOut">
              <a:rPr lang="fa-IR" smtClean="0">
                <a:solidFill>
                  <a:prstClr val="white">
                    <a:tint val="75000"/>
                    <a:alpha val="60000"/>
                  </a:prstClr>
                </a:solidFill>
              </a:rPr>
              <a:pPr/>
              <a:t>22/08/1444</a:t>
            </a:fld>
            <a:endParaRPr lang="fa-IR">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a-IR">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white">
                    <a:tint val="75000"/>
                  </a:prstClr>
                </a:solidFill>
              </a:rPr>
              <a:pPr/>
              <a:t>‹#›</a:t>
            </a:fld>
            <a:endParaRPr lang="fa-IR">
              <a:solidFill>
                <a:prstClr val="white">
                  <a:tint val="75000"/>
                </a:prstClr>
              </a:solidFill>
            </a:endParaRPr>
          </a:p>
        </p:txBody>
      </p:sp>
    </p:spTree>
    <p:extLst>
      <p:ext uri="{BB962C8B-B14F-4D97-AF65-F5344CB8AC3E}">
        <p14:creationId xmlns:p14="http://schemas.microsoft.com/office/powerpoint/2010/main" val="27127836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C3A9728-774B-408B-8AE7-41F229ECF0EF}" type="datetimeFigureOut">
              <a:rPr lang="fa-IR" smtClean="0">
                <a:solidFill>
                  <a:prstClr val="white">
                    <a:tint val="75000"/>
                    <a:alpha val="60000"/>
                  </a:prstClr>
                </a:solidFill>
              </a:rPr>
              <a:pPr/>
              <a:t>22/08/1444</a:t>
            </a:fld>
            <a:endParaRPr lang="fa-IR">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a-IR">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white">
                    <a:tint val="75000"/>
                  </a:prstClr>
                </a:solidFill>
              </a:rPr>
              <a:pPr/>
              <a:t>‹#›</a:t>
            </a:fld>
            <a:endParaRPr lang="fa-IR">
              <a:solidFill>
                <a:prstClr val="white">
                  <a:tint val="75000"/>
                </a:prstClr>
              </a:solidFill>
            </a:endParaRPr>
          </a:p>
        </p:txBody>
      </p:sp>
    </p:spTree>
    <p:extLst>
      <p:ext uri="{BB962C8B-B14F-4D97-AF65-F5344CB8AC3E}">
        <p14:creationId xmlns:p14="http://schemas.microsoft.com/office/powerpoint/2010/main" val="21273093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3A9728-774B-408B-8AE7-41F229ECF0EF}" type="datetimeFigureOut">
              <a:rPr lang="fa-IR" smtClean="0">
                <a:solidFill>
                  <a:prstClr val="white">
                    <a:tint val="75000"/>
                    <a:alpha val="60000"/>
                  </a:prstClr>
                </a:solidFill>
              </a:rPr>
              <a:pPr/>
              <a:t>22/08/1444</a:t>
            </a:fld>
            <a:endParaRPr lang="fa-IR">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a-IR">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09024BE9-96BF-41CF-BDDE-5C2D5D3E7147}" type="slidenum">
              <a:rPr lang="fa-IR" smtClean="0">
                <a:solidFill>
                  <a:prstClr val="white">
                    <a:tint val="75000"/>
                  </a:prstClr>
                </a:solidFill>
              </a:rPr>
              <a:pPr/>
              <a:t>‹#›</a:t>
            </a:fld>
            <a:endParaRPr lang="fa-IR">
              <a:solidFill>
                <a:prstClr val="white">
                  <a:tint val="75000"/>
                </a:prstClr>
              </a:solidFill>
            </a:endParaRPr>
          </a:p>
        </p:txBody>
      </p:sp>
    </p:spTree>
    <p:extLst>
      <p:ext uri="{BB962C8B-B14F-4D97-AF65-F5344CB8AC3E}">
        <p14:creationId xmlns:p14="http://schemas.microsoft.com/office/powerpoint/2010/main" val="209722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C3A9728-774B-408B-8AE7-41F229ECF0EF}" type="datetimeFigureOut">
              <a:rPr lang="fa-IR" smtClean="0">
                <a:solidFill>
                  <a:prstClr val="white">
                    <a:tint val="75000"/>
                    <a:alpha val="60000"/>
                  </a:prstClr>
                </a:solidFill>
              </a:rPr>
              <a:pPr/>
              <a:t>22/08/1444</a:t>
            </a:fld>
            <a:endParaRPr lang="fa-IR">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fa-IR">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09024BE9-96BF-41CF-BDDE-5C2D5D3E7147}" type="slidenum">
              <a:rPr lang="fa-IR" smtClean="0">
                <a:solidFill>
                  <a:prstClr val="white">
                    <a:tint val="75000"/>
                  </a:prstClr>
                </a:solidFill>
              </a:rPr>
              <a:pPr/>
              <a:t>‹#›</a:t>
            </a:fld>
            <a:endParaRPr lang="fa-IR">
              <a:solidFill>
                <a:prstClr val="white">
                  <a:tint val="75000"/>
                </a:prstClr>
              </a:solidFill>
            </a:endParaRPr>
          </a:p>
        </p:txBody>
      </p:sp>
    </p:spTree>
    <p:extLst>
      <p:ext uri="{BB962C8B-B14F-4D97-AF65-F5344CB8AC3E}">
        <p14:creationId xmlns:p14="http://schemas.microsoft.com/office/powerpoint/2010/main" val="26765443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3A9728-774B-408B-8AE7-41F229ECF0EF}" type="datetimeFigureOut">
              <a:rPr lang="fa-IR" smtClean="0">
                <a:solidFill>
                  <a:prstClr val="white">
                    <a:tint val="75000"/>
                    <a:alpha val="60000"/>
                  </a:prstClr>
                </a:solidFill>
              </a:rPr>
              <a:pPr/>
              <a:t>22/08/1444</a:t>
            </a:fld>
            <a:endParaRPr lang="fa-IR">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fa-IR">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09024BE9-96BF-41CF-BDDE-5C2D5D3E7147}" type="slidenum">
              <a:rPr lang="fa-IR" smtClean="0">
                <a:solidFill>
                  <a:prstClr val="white">
                    <a:tint val="75000"/>
                  </a:prstClr>
                </a:solidFill>
              </a:rPr>
              <a:pPr/>
              <a:t>‹#›</a:t>
            </a:fld>
            <a:endParaRPr lang="fa-IR">
              <a:solidFill>
                <a:prstClr val="white">
                  <a:tint val="75000"/>
                </a:prstClr>
              </a:solidFill>
            </a:endParaRPr>
          </a:p>
        </p:txBody>
      </p:sp>
    </p:spTree>
    <p:extLst>
      <p:ext uri="{BB962C8B-B14F-4D97-AF65-F5344CB8AC3E}">
        <p14:creationId xmlns:p14="http://schemas.microsoft.com/office/powerpoint/2010/main" val="18804947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0.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heme" Target="../theme/theme5.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theme" Target="../theme/theme7.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theme" Target="../theme/theme8.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9.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FFFFF"/>
              </a:buClr>
              <a:buSzPts val="2800"/>
              <a:buFont typeface="Berkshire Swash"/>
              <a:buNone/>
              <a:defRPr sz="2800">
                <a:solidFill>
                  <a:srgbClr val="FFFFFF"/>
                </a:solidFill>
                <a:latin typeface="Berkshire Swash"/>
                <a:ea typeface="Berkshire Swash"/>
                <a:cs typeface="Berkshire Swash"/>
                <a:sym typeface="Berkshire Swash"/>
              </a:defRPr>
            </a:lvl1pPr>
            <a:lvl2pPr lvl="1">
              <a:spcBef>
                <a:spcPts val="0"/>
              </a:spcBef>
              <a:spcAft>
                <a:spcPts val="0"/>
              </a:spcAft>
              <a:buClr>
                <a:srgbClr val="FFFFFF"/>
              </a:buClr>
              <a:buSzPts val="2800"/>
              <a:buFont typeface="Berkshire Swash"/>
              <a:buNone/>
              <a:defRPr sz="2800">
                <a:solidFill>
                  <a:srgbClr val="FFFFFF"/>
                </a:solidFill>
                <a:latin typeface="Berkshire Swash"/>
                <a:ea typeface="Berkshire Swash"/>
                <a:cs typeface="Berkshire Swash"/>
                <a:sym typeface="Berkshire Swash"/>
              </a:defRPr>
            </a:lvl2pPr>
            <a:lvl3pPr lvl="2">
              <a:spcBef>
                <a:spcPts val="0"/>
              </a:spcBef>
              <a:spcAft>
                <a:spcPts val="0"/>
              </a:spcAft>
              <a:buClr>
                <a:srgbClr val="FFFFFF"/>
              </a:buClr>
              <a:buSzPts val="2800"/>
              <a:buFont typeface="Berkshire Swash"/>
              <a:buNone/>
              <a:defRPr sz="2800">
                <a:solidFill>
                  <a:srgbClr val="FFFFFF"/>
                </a:solidFill>
                <a:latin typeface="Berkshire Swash"/>
                <a:ea typeface="Berkshire Swash"/>
                <a:cs typeface="Berkshire Swash"/>
                <a:sym typeface="Berkshire Swash"/>
              </a:defRPr>
            </a:lvl3pPr>
            <a:lvl4pPr lvl="3">
              <a:spcBef>
                <a:spcPts val="0"/>
              </a:spcBef>
              <a:spcAft>
                <a:spcPts val="0"/>
              </a:spcAft>
              <a:buClr>
                <a:srgbClr val="FFFFFF"/>
              </a:buClr>
              <a:buSzPts val="2800"/>
              <a:buFont typeface="Berkshire Swash"/>
              <a:buNone/>
              <a:defRPr sz="2800">
                <a:solidFill>
                  <a:srgbClr val="FFFFFF"/>
                </a:solidFill>
                <a:latin typeface="Berkshire Swash"/>
                <a:ea typeface="Berkshire Swash"/>
                <a:cs typeface="Berkshire Swash"/>
                <a:sym typeface="Berkshire Swash"/>
              </a:defRPr>
            </a:lvl4pPr>
            <a:lvl5pPr lvl="4">
              <a:spcBef>
                <a:spcPts val="0"/>
              </a:spcBef>
              <a:spcAft>
                <a:spcPts val="0"/>
              </a:spcAft>
              <a:buClr>
                <a:srgbClr val="FFFFFF"/>
              </a:buClr>
              <a:buSzPts val="2800"/>
              <a:buFont typeface="Berkshire Swash"/>
              <a:buNone/>
              <a:defRPr sz="2800">
                <a:solidFill>
                  <a:srgbClr val="FFFFFF"/>
                </a:solidFill>
                <a:latin typeface="Berkshire Swash"/>
                <a:ea typeface="Berkshire Swash"/>
                <a:cs typeface="Berkshire Swash"/>
                <a:sym typeface="Berkshire Swash"/>
              </a:defRPr>
            </a:lvl5pPr>
            <a:lvl6pPr lvl="5">
              <a:spcBef>
                <a:spcPts val="0"/>
              </a:spcBef>
              <a:spcAft>
                <a:spcPts val="0"/>
              </a:spcAft>
              <a:buClr>
                <a:srgbClr val="FFFFFF"/>
              </a:buClr>
              <a:buSzPts val="2800"/>
              <a:buFont typeface="Berkshire Swash"/>
              <a:buNone/>
              <a:defRPr sz="2800">
                <a:solidFill>
                  <a:srgbClr val="FFFFFF"/>
                </a:solidFill>
                <a:latin typeface="Berkshire Swash"/>
                <a:ea typeface="Berkshire Swash"/>
                <a:cs typeface="Berkshire Swash"/>
                <a:sym typeface="Berkshire Swash"/>
              </a:defRPr>
            </a:lvl6pPr>
            <a:lvl7pPr lvl="6">
              <a:spcBef>
                <a:spcPts val="0"/>
              </a:spcBef>
              <a:spcAft>
                <a:spcPts val="0"/>
              </a:spcAft>
              <a:buClr>
                <a:srgbClr val="FFFFFF"/>
              </a:buClr>
              <a:buSzPts val="2800"/>
              <a:buFont typeface="Berkshire Swash"/>
              <a:buNone/>
              <a:defRPr sz="2800">
                <a:solidFill>
                  <a:srgbClr val="FFFFFF"/>
                </a:solidFill>
                <a:latin typeface="Berkshire Swash"/>
                <a:ea typeface="Berkshire Swash"/>
                <a:cs typeface="Berkshire Swash"/>
                <a:sym typeface="Berkshire Swash"/>
              </a:defRPr>
            </a:lvl7pPr>
            <a:lvl8pPr lvl="7">
              <a:spcBef>
                <a:spcPts val="0"/>
              </a:spcBef>
              <a:spcAft>
                <a:spcPts val="0"/>
              </a:spcAft>
              <a:buClr>
                <a:srgbClr val="FFFFFF"/>
              </a:buClr>
              <a:buSzPts val="2800"/>
              <a:buFont typeface="Berkshire Swash"/>
              <a:buNone/>
              <a:defRPr sz="2800">
                <a:solidFill>
                  <a:srgbClr val="FFFFFF"/>
                </a:solidFill>
                <a:latin typeface="Berkshire Swash"/>
                <a:ea typeface="Berkshire Swash"/>
                <a:cs typeface="Berkshire Swash"/>
                <a:sym typeface="Berkshire Swash"/>
              </a:defRPr>
            </a:lvl8pPr>
            <a:lvl9pPr lvl="8">
              <a:spcBef>
                <a:spcPts val="0"/>
              </a:spcBef>
              <a:spcAft>
                <a:spcPts val="0"/>
              </a:spcAft>
              <a:buClr>
                <a:srgbClr val="FFFFFF"/>
              </a:buClr>
              <a:buSzPts val="2800"/>
              <a:buFont typeface="Berkshire Swash"/>
              <a:buNone/>
              <a:defRPr sz="2800">
                <a:solidFill>
                  <a:srgbClr val="FFFFFF"/>
                </a:solidFill>
                <a:latin typeface="Berkshire Swash"/>
                <a:ea typeface="Berkshire Swash"/>
                <a:cs typeface="Berkshire Swash"/>
                <a:sym typeface="Berkshire Swash"/>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FFFFFF"/>
              </a:buClr>
              <a:buSzPts val="1800"/>
              <a:buFont typeface="Muli"/>
              <a:buChar char="●"/>
              <a:defRPr sz="1800">
                <a:solidFill>
                  <a:srgbClr val="FFFFFF"/>
                </a:solidFill>
                <a:latin typeface="Muli"/>
                <a:ea typeface="Muli"/>
                <a:cs typeface="Muli"/>
                <a:sym typeface="Muli"/>
              </a:defRPr>
            </a:lvl1pPr>
            <a:lvl2pPr marL="914400" lvl="1" indent="-317500">
              <a:lnSpc>
                <a:spcPct val="115000"/>
              </a:lnSpc>
              <a:spcBef>
                <a:spcPts val="1600"/>
              </a:spcBef>
              <a:spcAft>
                <a:spcPts val="0"/>
              </a:spcAft>
              <a:buClr>
                <a:srgbClr val="FFFFFF"/>
              </a:buClr>
              <a:buSzPts val="1400"/>
              <a:buFont typeface="Muli"/>
              <a:buChar char="○"/>
              <a:defRPr>
                <a:solidFill>
                  <a:srgbClr val="FFFFFF"/>
                </a:solidFill>
                <a:latin typeface="Muli"/>
                <a:ea typeface="Muli"/>
                <a:cs typeface="Muli"/>
                <a:sym typeface="Muli"/>
              </a:defRPr>
            </a:lvl2pPr>
            <a:lvl3pPr marL="1371600" lvl="2" indent="-317500">
              <a:lnSpc>
                <a:spcPct val="115000"/>
              </a:lnSpc>
              <a:spcBef>
                <a:spcPts val="1600"/>
              </a:spcBef>
              <a:spcAft>
                <a:spcPts val="0"/>
              </a:spcAft>
              <a:buClr>
                <a:srgbClr val="FFFFFF"/>
              </a:buClr>
              <a:buSzPts val="1400"/>
              <a:buFont typeface="Muli"/>
              <a:buChar char="■"/>
              <a:defRPr>
                <a:solidFill>
                  <a:srgbClr val="FFFFFF"/>
                </a:solidFill>
                <a:latin typeface="Muli"/>
                <a:ea typeface="Muli"/>
                <a:cs typeface="Muli"/>
                <a:sym typeface="Muli"/>
              </a:defRPr>
            </a:lvl3pPr>
            <a:lvl4pPr marL="1828800" lvl="3" indent="-317500">
              <a:lnSpc>
                <a:spcPct val="115000"/>
              </a:lnSpc>
              <a:spcBef>
                <a:spcPts val="1600"/>
              </a:spcBef>
              <a:spcAft>
                <a:spcPts val="0"/>
              </a:spcAft>
              <a:buClr>
                <a:srgbClr val="FFFFFF"/>
              </a:buClr>
              <a:buSzPts val="1400"/>
              <a:buFont typeface="Muli"/>
              <a:buChar char="●"/>
              <a:defRPr>
                <a:solidFill>
                  <a:srgbClr val="FFFFFF"/>
                </a:solidFill>
                <a:latin typeface="Muli"/>
                <a:ea typeface="Muli"/>
                <a:cs typeface="Muli"/>
                <a:sym typeface="Muli"/>
              </a:defRPr>
            </a:lvl4pPr>
            <a:lvl5pPr marL="2286000" lvl="4" indent="-317500">
              <a:lnSpc>
                <a:spcPct val="115000"/>
              </a:lnSpc>
              <a:spcBef>
                <a:spcPts val="1600"/>
              </a:spcBef>
              <a:spcAft>
                <a:spcPts val="0"/>
              </a:spcAft>
              <a:buClr>
                <a:srgbClr val="FFFFFF"/>
              </a:buClr>
              <a:buSzPts val="1400"/>
              <a:buFont typeface="Muli"/>
              <a:buChar char="○"/>
              <a:defRPr>
                <a:solidFill>
                  <a:srgbClr val="FFFFFF"/>
                </a:solidFill>
                <a:latin typeface="Muli"/>
                <a:ea typeface="Muli"/>
                <a:cs typeface="Muli"/>
                <a:sym typeface="Muli"/>
              </a:defRPr>
            </a:lvl5pPr>
            <a:lvl6pPr marL="2743200" lvl="5" indent="-317500">
              <a:lnSpc>
                <a:spcPct val="115000"/>
              </a:lnSpc>
              <a:spcBef>
                <a:spcPts val="1600"/>
              </a:spcBef>
              <a:spcAft>
                <a:spcPts val="0"/>
              </a:spcAft>
              <a:buClr>
                <a:srgbClr val="FFFFFF"/>
              </a:buClr>
              <a:buSzPts val="1400"/>
              <a:buFont typeface="Muli"/>
              <a:buChar char="■"/>
              <a:defRPr>
                <a:solidFill>
                  <a:srgbClr val="FFFFFF"/>
                </a:solidFill>
                <a:latin typeface="Muli"/>
                <a:ea typeface="Muli"/>
                <a:cs typeface="Muli"/>
                <a:sym typeface="Muli"/>
              </a:defRPr>
            </a:lvl6pPr>
            <a:lvl7pPr marL="3200400" lvl="6" indent="-317500">
              <a:lnSpc>
                <a:spcPct val="115000"/>
              </a:lnSpc>
              <a:spcBef>
                <a:spcPts val="1600"/>
              </a:spcBef>
              <a:spcAft>
                <a:spcPts val="0"/>
              </a:spcAft>
              <a:buClr>
                <a:srgbClr val="FFFFFF"/>
              </a:buClr>
              <a:buSzPts val="1400"/>
              <a:buFont typeface="Muli"/>
              <a:buChar char="●"/>
              <a:defRPr>
                <a:solidFill>
                  <a:srgbClr val="FFFFFF"/>
                </a:solidFill>
                <a:latin typeface="Muli"/>
                <a:ea typeface="Muli"/>
                <a:cs typeface="Muli"/>
                <a:sym typeface="Muli"/>
              </a:defRPr>
            </a:lvl7pPr>
            <a:lvl8pPr marL="3657600" lvl="7" indent="-317500">
              <a:lnSpc>
                <a:spcPct val="115000"/>
              </a:lnSpc>
              <a:spcBef>
                <a:spcPts val="1600"/>
              </a:spcBef>
              <a:spcAft>
                <a:spcPts val="0"/>
              </a:spcAft>
              <a:buClr>
                <a:srgbClr val="FFFFFF"/>
              </a:buClr>
              <a:buSzPts val="1400"/>
              <a:buFont typeface="Muli"/>
              <a:buChar char="○"/>
              <a:defRPr>
                <a:solidFill>
                  <a:srgbClr val="FFFFFF"/>
                </a:solidFill>
                <a:latin typeface="Muli"/>
                <a:ea typeface="Muli"/>
                <a:cs typeface="Muli"/>
                <a:sym typeface="Muli"/>
              </a:defRPr>
            </a:lvl8pPr>
            <a:lvl9pPr marL="4114800" lvl="8" indent="-317500">
              <a:lnSpc>
                <a:spcPct val="115000"/>
              </a:lnSpc>
              <a:spcBef>
                <a:spcPts val="1600"/>
              </a:spcBef>
              <a:spcAft>
                <a:spcPts val="1600"/>
              </a:spcAft>
              <a:buClr>
                <a:srgbClr val="FFFFFF"/>
              </a:buClr>
              <a:buSzPts val="1400"/>
              <a:buFont typeface="Muli"/>
              <a:buChar char="■"/>
              <a:defRPr>
                <a:solidFill>
                  <a:srgbClr val="FFFFFF"/>
                </a:solidFill>
                <a:latin typeface="Muli"/>
                <a:ea typeface="Muli"/>
                <a:cs typeface="Muli"/>
                <a:sym typeface="Muli"/>
              </a:defRPr>
            </a:lvl9pPr>
          </a:lstStyle>
          <a:p>
            <a:endParaRPr/>
          </a:p>
        </p:txBody>
      </p:sp>
    </p:spTree>
    <p:extLst>
      <p:ext uri="{BB962C8B-B14F-4D97-AF65-F5344CB8AC3E}">
        <p14:creationId xmlns:p14="http://schemas.microsoft.com/office/powerpoint/2010/main" val="2763859641"/>
      </p:ext>
    </p:extLst>
  </p:cSld>
  <p:clrMap bg1="lt1" tx1="dk1" bg2="dk2" tx2="lt2" accent1="accent1" accent2="accent2" accent3="accent3" accent4="accent4" accent5="accent5" accent6="accent6" hlink="hlink" folHlink="folHlink"/>
  <p:sldLayoutIdLst>
    <p:sldLayoutId id="2147483663" r:id="rId1"/>
    <p:sldLayoutId id="2147483665" r:id="rId2"/>
    <p:sldLayoutId id="2147483666" r:id="rId3"/>
    <p:sldLayoutId id="214748375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a:t>Click to edit Master title style</a:t>
            </a:r>
            <a:endParaRPr lang="fa-I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2"/>
          </p:nvPr>
        </p:nvSpPr>
        <p:spPr>
          <a:xfrm>
            <a:off x="6553200" y="6356354"/>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36A88949-D3DA-46C4-91E1-33D632910079}"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solidFill>
                <a:prstClr val="black">
                  <a:tint val="75000"/>
                </a:prstClr>
              </a:solidFill>
            </a:endParaRPr>
          </a:p>
        </p:txBody>
      </p:sp>
      <p:sp>
        <p:nvSpPr>
          <p:cNvPr id="6" name="Slide Number Placeholder 5"/>
          <p:cNvSpPr>
            <a:spLocks noGrp="1"/>
          </p:cNvSpPr>
          <p:nvPr>
            <p:ph type="sldNum" sz="quarter" idx="4"/>
          </p:nvPr>
        </p:nvSpPr>
        <p:spPr>
          <a:xfrm>
            <a:off x="457200" y="6356354"/>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82CADCD4-2AAE-4C57-82C2-5ACEE3A3E872}"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554823663"/>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C3A9728-774B-408B-8AE7-41F229ECF0EF}" type="datetimeFigureOut">
              <a:rPr lang="fa-IR" smtClean="0"/>
              <a:t>22/08/1444</a:t>
            </a:fld>
            <a:endParaRPr lang="fa-IR"/>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fa-IR"/>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09024BE9-96BF-41CF-BDDE-5C2D5D3E7147}" type="slidenum">
              <a:rPr lang="fa-IR" smtClean="0"/>
              <a:t>‹#›</a:t>
            </a:fld>
            <a:endParaRPr lang="fa-IR"/>
          </a:p>
        </p:txBody>
      </p:sp>
    </p:spTree>
    <p:extLst>
      <p:ext uri="{BB962C8B-B14F-4D97-AF65-F5344CB8AC3E}">
        <p14:creationId xmlns:p14="http://schemas.microsoft.com/office/powerpoint/2010/main" val="3426153501"/>
      </p:ext>
    </p:extLst>
  </p:cSld>
  <p:clrMap bg1="dk1" tx1="lt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Lst>
  <p:txStyles>
    <p:titleStyle>
      <a:lvl1pPr algn="l" defTabSz="457207" rtl="1" eaLnBrk="1" latinLnBrk="0" hangingPunct="1">
        <a:spcBef>
          <a:spcPct val="0"/>
        </a:spcBef>
        <a:buNone/>
        <a:defRPr sz="4200" b="0" i="0" kern="1200">
          <a:solidFill>
            <a:schemeClr val="tx2"/>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6" indent="-342906" algn="r" defTabSz="457207" rtl="1"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r" defTabSz="457207" rtl="1"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r" defTabSz="457207" rtl="1" eaLnBrk="1" latinLnBrk="0" hangingPunct="1">
        <a:defRPr sz="1800" kern="1200">
          <a:solidFill>
            <a:schemeClr val="tx1"/>
          </a:solidFill>
          <a:latin typeface="+mn-lt"/>
          <a:ea typeface="+mn-ea"/>
          <a:cs typeface="+mn-cs"/>
        </a:defRPr>
      </a:lvl1pPr>
      <a:lvl2pPr marL="457207" algn="r" defTabSz="457207" rtl="1" eaLnBrk="1" latinLnBrk="0" hangingPunct="1">
        <a:defRPr sz="1800" kern="1200">
          <a:solidFill>
            <a:schemeClr val="tx1"/>
          </a:solidFill>
          <a:latin typeface="+mn-lt"/>
          <a:ea typeface="+mn-ea"/>
          <a:cs typeface="+mn-cs"/>
        </a:defRPr>
      </a:lvl2pPr>
      <a:lvl3pPr marL="914415" algn="r" defTabSz="457207" rtl="1" eaLnBrk="1" latinLnBrk="0" hangingPunct="1">
        <a:defRPr sz="1800" kern="1200">
          <a:solidFill>
            <a:schemeClr val="tx1"/>
          </a:solidFill>
          <a:latin typeface="+mn-lt"/>
          <a:ea typeface="+mn-ea"/>
          <a:cs typeface="+mn-cs"/>
        </a:defRPr>
      </a:lvl3pPr>
      <a:lvl4pPr marL="1371622" algn="r" defTabSz="457207" rtl="1" eaLnBrk="1" latinLnBrk="0" hangingPunct="1">
        <a:defRPr sz="1800" kern="1200">
          <a:solidFill>
            <a:schemeClr val="tx1"/>
          </a:solidFill>
          <a:latin typeface="+mn-lt"/>
          <a:ea typeface="+mn-ea"/>
          <a:cs typeface="+mn-cs"/>
        </a:defRPr>
      </a:lvl4pPr>
      <a:lvl5pPr marL="1828831" algn="r" defTabSz="457207" rtl="1" eaLnBrk="1" latinLnBrk="0" hangingPunct="1">
        <a:defRPr sz="1800" kern="1200">
          <a:solidFill>
            <a:schemeClr val="tx1"/>
          </a:solidFill>
          <a:latin typeface="+mn-lt"/>
          <a:ea typeface="+mn-ea"/>
          <a:cs typeface="+mn-cs"/>
        </a:defRPr>
      </a:lvl5pPr>
      <a:lvl6pPr marL="2286038" algn="r" defTabSz="457207" rtl="1" eaLnBrk="1" latinLnBrk="0" hangingPunct="1">
        <a:defRPr sz="1800" kern="1200">
          <a:solidFill>
            <a:schemeClr val="tx1"/>
          </a:solidFill>
          <a:latin typeface="+mn-lt"/>
          <a:ea typeface="+mn-ea"/>
          <a:cs typeface="+mn-cs"/>
        </a:defRPr>
      </a:lvl6pPr>
      <a:lvl7pPr marL="2743246" algn="r" defTabSz="457207" rtl="1" eaLnBrk="1" latinLnBrk="0" hangingPunct="1">
        <a:defRPr sz="1800" kern="1200">
          <a:solidFill>
            <a:schemeClr val="tx1"/>
          </a:solidFill>
          <a:latin typeface="+mn-lt"/>
          <a:ea typeface="+mn-ea"/>
          <a:cs typeface="+mn-cs"/>
        </a:defRPr>
      </a:lvl7pPr>
      <a:lvl8pPr marL="3200453" algn="r" defTabSz="457207" rtl="1" eaLnBrk="1" latinLnBrk="0" hangingPunct="1">
        <a:defRPr sz="1800" kern="1200">
          <a:solidFill>
            <a:schemeClr val="tx1"/>
          </a:solidFill>
          <a:latin typeface="+mn-lt"/>
          <a:ea typeface="+mn-ea"/>
          <a:cs typeface="+mn-cs"/>
        </a:defRPr>
      </a:lvl8pPr>
      <a:lvl9pPr marL="3657661" algn="r" defTabSz="457207"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3/14/2023</a:t>
            </a:fld>
            <a:endParaRPr lang="en-US" dirty="0"/>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D57F1E4F-1CFF-5643-939E-02111984F565}" type="slidenum">
              <a:rPr lang="en-US" dirty="0"/>
              <a:t>‹#›</a:t>
            </a:fld>
            <a:endParaRPr lang="en-US" dirty="0"/>
          </a:p>
        </p:txBody>
      </p:sp>
    </p:spTree>
    <p:extLst>
      <p:ext uri="{BB962C8B-B14F-4D97-AF65-F5344CB8AC3E}">
        <p14:creationId xmlns:p14="http://schemas.microsoft.com/office/powerpoint/2010/main" val="2516013715"/>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Lst>
  <p:hf sldNum="0" hdr="0" ftr="0" dt="0"/>
  <p:txStyles>
    <p:titleStyle>
      <a:lvl1pPr algn="l" defTabSz="457207" rtl="1" eaLnBrk="1" latinLnBrk="0" hangingPunct="1">
        <a:spcBef>
          <a:spcPct val="0"/>
        </a:spcBef>
        <a:buNone/>
        <a:defRPr sz="4200" b="0" i="0" kern="1200">
          <a:solidFill>
            <a:schemeClr val="tx2"/>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6" indent="-342906" algn="r" defTabSz="457207" rtl="1"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r" defTabSz="457207" rtl="1"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r" defTabSz="457207" rtl="1" eaLnBrk="1" latinLnBrk="0" hangingPunct="1">
        <a:defRPr sz="1800" kern="1200">
          <a:solidFill>
            <a:schemeClr val="tx1"/>
          </a:solidFill>
          <a:latin typeface="+mn-lt"/>
          <a:ea typeface="+mn-ea"/>
          <a:cs typeface="+mn-cs"/>
        </a:defRPr>
      </a:lvl1pPr>
      <a:lvl2pPr marL="457207" algn="r" defTabSz="457207" rtl="1" eaLnBrk="1" latinLnBrk="0" hangingPunct="1">
        <a:defRPr sz="1800" kern="1200">
          <a:solidFill>
            <a:schemeClr val="tx1"/>
          </a:solidFill>
          <a:latin typeface="+mn-lt"/>
          <a:ea typeface="+mn-ea"/>
          <a:cs typeface="+mn-cs"/>
        </a:defRPr>
      </a:lvl2pPr>
      <a:lvl3pPr marL="914415" algn="r" defTabSz="457207" rtl="1" eaLnBrk="1" latinLnBrk="0" hangingPunct="1">
        <a:defRPr sz="1800" kern="1200">
          <a:solidFill>
            <a:schemeClr val="tx1"/>
          </a:solidFill>
          <a:latin typeface="+mn-lt"/>
          <a:ea typeface="+mn-ea"/>
          <a:cs typeface="+mn-cs"/>
        </a:defRPr>
      </a:lvl3pPr>
      <a:lvl4pPr marL="1371622" algn="r" defTabSz="457207" rtl="1" eaLnBrk="1" latinLnBrk="0" hangingPunct="1">
        <a:defRPr sz="1800" kern="1200">
          <a:solidFill>
            <a:schemeClr val="tx1"/>
          </a:solidFill>
          <a:latin typeface="+mn-lt"/>
          <a:ea typeface="+mn-ea"/>
          <a:cs typeface="+mn-cs"/>
        </a:defRPr>
      </a:lvl4pPr>
      <a:lvl5pPr marL="1828831" algn="r" defTabSz="457207" rtl="1" eaLnBrk="1" latinLnBrk="0" hangingPunct="1">
        <a:defRPr sz="1800" kern="1200">
          <a:solidFill>
            <a:schemeClr val="tx1"/>
          </a:solidFill>
          <a:latin typeface="+mn-lt"/>
          <a:ea typeface="+mn-ea"/>
          <a:cs typeface="+mn-cs"/>
        </a:defRPr>
      </a:lvl5pPr>
      <a:lvl6pPr marL="2286038" algn="r" defTabSz="457207" rtl="1" eaLnBrk="1" latinLnBrk="0" hangingPunct="1">
        <a:defRPr sz="1800" kern="1200">
          <a:solidFill>
            <a:schemeClr val="tx1"/>
          </a:solidFill>
          <a:latin typeface="+mn-lt"/>
          <a:ea typeface="+mn-ea"/>
          <a:cs typeface="+mn-cs"/>
        </a:defRPr>
      </a:lvl6pPr>
      <a:lvl7pPr marL="2743246" algn="r" defTabSz="457207" rtl="1" eaLnBrk="1" latinLnBrk="0" hangingPunct="1">
        <a:defRPr sz="1800" kern="1200">
          <a:solidFill>
            <a:schemeClr val="tx1"/>
          </a:solidFill>
          <a:latin typeface="+mn-lt"/>
          <a:ea typeface="+mn-ea"/>
          <a:cs typeface="+mn-cs"/>
        </a:defRPr>
      </a:lvl7pPr>
      <a:lvl8pPr marL="3200453" algn="r" defTabSz="457207" rtl="1" eaLnBrk="1" latinLnBrk="0" hangingPunct="1">
        <a:defRPr sz="1800" kern="1200">
          <a:solidFill>
            <a:schemeClr val="tx1"/>
          </a:solidFill>
          <a:latin typeface="+mn-lt"/>
          <a:ea typeface="+mn-ea"/>
          <a:cs typeface="+mn-cs"/>
        </a:defRPr>
      </a:lvl8pPr>
      <a:lvl9pPr marL="3657661" algn="r" defTabSz="457207"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3/14/2023</a:t>
            </a:fld>
            <a:endParaRPr lang="en-US" dirty="0"/>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D57F1E4F-1CFF-5643-939E-02111984F565}" type="slidenum">
              <a:rPr lang="en-US" dirty="0"/>
              <a:t>‹#›</a:t>
            </a:fld>
            <a:endParaRPr lang="en-US" dirty="0"/>
          </a:p>
        </p:txBody>
      </p:sp>
    </p:spTree>
    <p:extLst>
      <p:ext uri="{BB962C8B-B14F-4D97-AF65-F5344CB8AC3E}">
        <p14:creationId xmlns:p14="http://schemas.microsoft.com/office/powerpoint/2010/main" val="2682283776"/>
      </p:ext>
    </p:extLst>
  </p:cSld>
  <p:clrMap bg1="dk1" tx1="lt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Lst>
  <p:hf sldNum="0" hdr="0" ftr="0" dt="0"/>
  <p:txStyles>
    <p:titleStyle>
      <a:lvl1pPr algn="l" defTabSz="457207" rtl="1" eaLnBrk="1" latinLnBrk="0" hangingPunct="1">
        <a:spcBef>
          <a:spcPct val="0"/>
        </a:spcBef>
        <a:buNone/>
        <a:defRPr sz="4200" b="0" i="0" kern="1200">
          <a:solidFill>
            <a:schemeClr val="tx2"/>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6" indent="-342906" algn="r" defTabSz="457207" rtl="1"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r" defTabSz="457207" rtl="1"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r" defTabSz="457207" rtl="1" eaLnBrk="1" latinLnBrk="0" hangingPunct="1">
        <a:defRPr sz="1800" kern="1200">
          <a:solidFill>
            <a:schemeClr val="tx1"/>
          </a:solidFill>
          <a:latin typeface="+mn-lt"/>
          <a:ea typeface="+mn-ea"/>
          <a:cs typeface="+mn-cs"/>
        </a:defRPr>
      </a:lvl1pPr>
      <a:lvl2pPr marL="457207" algn="r" defTabSz="457207" rtl="1" eaLnBrk="1" latinLnBrk="0" hangingPunct="1">
        <a:defRPr sz="1800" kern="1200">
          <a:solidFill>
            <a:schemeClr val="tx1"/>
          </a:solidFill>
          <a:latin typeface="+mn-lt"/>
          <a:ea typeface="+mn-ea"/>
          <a:cs typeface="+mn-cs"/>
        </a:defRPr>
      </a:lvl2pPr>
      <a:lvl3pPr marL="914415" algn="r" defTabSz="457207" rtl="1" eaLnBrk="1" latinLnBrk="0" hangingPunct="1">
        <a:defRPr sz="1800" kern="1200">
          <a:solidFill>
            <a:schemeClr val="tx1"/>
          </a:solidFill>
          <a:latin typeface="+mn-lt"/>
          <a:ea typeface="+mn-ea"/>
          <a:cs typeface="+mn-cs"/>
        </a:defRPr>
      </a:lvl3pPr>
      <a:lvl4pPr marL="1371622" algn="r" defTabSz="457207" rtl="1" eaLnBrk="1" latinLnBrk="0" hangingPunct="1">
        <a:defRPr sz="1800" kern="1200">
          <a:solidFill>
            <a:schemeClr val="tx1"/>
          </a:solidFill>
          <a:latin typeface="+mn-lt"/>
          <a:ea typeface="+mn-ea"/>
          <a:cs typeface="+mn-cs"/>
        </a:defRPr>
      </a:lvl4pPr>
      <a:lvl5pPr marL="1828831" algn="r" defTabSz="457207" rtl="1" eaLnBrk="1" latinLnBrk="0" hangingPunct="1">
        <a:defRPr sz="1800" kern="1200">
          <a:solidFill>
            <a:schemeClr val="tx1"/>
          </a:solidFill>
          <a:latin typeface="+mn-lt"/>
          <a:ea typeface="+mn-ea"/>
          <a:cs typeface="+mn-cs"/>
        </a:defRPr>
      </a:lvl5pPr>
      <a:lvl6pPr marL="2286038" algn="r" defTabSz="457207" rtl="1" eaLnBrk="1" latinLnBrk="0" hangingPunct="1">
        <a:defRPr sz="1800" kern="1200">
          <a:solidFill>
            <a:schemeClr val="tx1"/>
          </a:solidFill>
          <a:latin typeface="+mn-lt"/>
          <a:ea typeface="+mn-ea"/>
          <a:cs typeface="+mn-cs"/>
        </a:defRPr>
      </a:lvl6pPr>
      <a:lvl7pPr marL="2743246" algn="r" defTabSz="457207" rtl="1" eaLnBrk="1" latinLnBrk="0" hangingPunct="1">
        <a:defRPr sz="1800" kern="1200">
          <a:solidFill>
            <a:schemeClr val="tx1"/>
          </a:solidFill>
          <a:latin typeface="+mn-lt"/>
          <a:ea typeface="+mn-ea"/>
          <a:cs typeface="+mn-cs"/>
        </a:defRPr>
      </a:lvl7pPr>
      <a:lvl8pPr marL="3200453" algn="r" defTabSz="457207" rtl="1" eaLnBrk="1" latinLnBrk="0" hangingPunct="1">
        <a:defRPr sz="1800" kern="1200">
          <a:solidFill>
            <a:schemeClr val="tx1"/>
          </a:solidFill>
          <a:latin typeface="+mn-lt"/>
          <a:ea typeface="+mn-ea"/>
          <a:cs typeface="+mn-cs"/>
        </a:defRPr>
      </a:lvl8pPr>
      <a:lvl9pPr marL="3657661" algn="r" defTabSz="457207"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FFFFF"/>
              </a:buClr>
              <a:buSzPts val="2800"/>
              <a:buFont typeface="Berkshire Swash"/>
              <a:buNone/>
              <a:defRPr sz="2800">
                <a:solidFill>
                  <a:srgbClr val="FFFFFF"/>
                </a:solidFill>
                <a:latin typeface="Berkshire Swash"/>
                <a:ea typeface="Berkshire Swash"/>
                <a:cs typeface="Berkshire Swash"/>
                <a:sym typeface="Berkshire Swash"/>
              </a:defRPr>
            </a:lvl1pPr>
            <a:lvl2pPr lvl="1">
              <a:spcBef>
                <a:spcPts val="0"/>
              </a:spcBef>
              <a:spcAft>
                <a:spcPts val="0"/>
              </a:spcAft>
              <a:buClr>
                <a:srgbClr val="FFFFFF"/>
              </a:buClr>
              <a:buSzPts val="2800"/>
              <a:buFont typeface="Berkshire Swash"/>
              <a:buNone/>
              <a:defRPr sz="2800">
                <a:solidFill>
                  <a:srgbClr val="FFFFFF"/>
                </a:solidFill>
                <a:latin typeface="Berkshire Swash"/>
                <a:ea typeface="Berkshire Swash"/>
                <a:cs typeface="Berkshire Swash"/>
                <a:sym typeface="Berkshire Swash"/>
              </a:defRPr>
            </a:lvl2pPr>
            <a:lvl3pPr lvl="2">
              <a:spcBef>
                <a:spcPts val="0"/>
              </a:spcBef>
              <a:spcAft>
                <a:spcPts val="0"/>
              </a:spcAft>
              <a:buClr>
                <a:srgbClr val="FFFFFF"/>
              </a:buClr>
              <a:buSzPts val="2800"/>
              <a:buFont typeface="Berkshire Swash"/>
              <a:buNone/>
              <a:defRPr sz="2800">
                <a:solidFill>
                  <a:srgbClr val="FFFFFF"/>
                </a:solidFill>
                <a:latin typeface="Berkshire Swash"/>
                <a:ea typeface="Berkshire Swash"/>
                <a:cs typeface="Berkshire Swash"/>
                <a:sym typeface="Berkshire Swash"/>
              </a:defRPr>
            </a:lvl3pPr>
            <a:lvl4pPr lvl="3">
              <a:spcBef>
                <a:spcPts val="0"/>
              </a:spcBef>
              <a:spcAft>
                <a:spcPts val="0"/>
              </a:spcAft>
              <a:buClr>
                <a:srgbClr val="FFFFFF"/>
              </a:buClr>
              <a:buSzPts val="2800"/>
              <a:buFont typeface="Berkshire Swash"/>
              <a:buNone/>
              <a:defRPr sz="2800">
                <a:solidFill>
                  <a:srgbClr val="FFFFFF"/>
                </a:solidFill>
                <a:latin typeface="Berkshire Swash"/>
                <a:ea typeface="Berkshire Swash"/>
                <a:cs typeface="Berkshire Swash"/>
                <a:sym typeface="Berkshire Swash"/>
              </a:defRPr>
            </a:lvl4pPr>
            <a:lvl5pPr lvl="4">
              <a:spcBef>
                <a:spcPts val="0"/>
              </a:spcBef>
              <a:spcAft>
                <a:spcPts val="0"/>
              </a:spcAft>
              <a:buClr>
                <a:srgbClr val="FFFFFF"/>
              </a:buClr>
              <a:buSzPts val="2800"/>
              <a:buFont typeface="Berkshire Swash"/>
              <a:buNone/>
              <a:defRPr sz="2800">
                <a:solidFill>
                  <a:srgbClr val="FFFFFF"/>
                </a:solidFill>
                <a:latin typeface="Berkshire Swash"/>
                <a:ea typeface="Berkshire Swash"/>
                <a:cs typeface="Berkshire Swash"/>
                <a:sym typeface="Berkshire Swash"/>
              </a:defRPr>
            </a:lvl5pPr>
            <a:lvl6pPr lvl="5">
              <a:spcBef>
                <a:spcPts val="0"/>
              </a:spcBef>
              <a:spcAft>
                <a:spcPts val="0"/>
              </a:spcAft>
              <a:buClr>
                <a:srgbClr val="FFFFFF"/>
              </a:buClr>
              <a:buSzPts val="2800"/>
              <a:buFont typeface="Berkshire Swash"/>
              <a:buNone/>
              <a:defRPr sz="2800">
                <a:solidFill>
                  <a:srgbClr val="FFFFFF"/>
                </a:solidFill>
                <a:latin typeface="Berkshire Swash"/>
                <a:ea typeface="Berkshire Swash"/>
                <a:cs typeface="Berkshire Swash"/>
                <a:sym typeface="Berkshire Swash"/>
              </a:defRPr>
            </a:lvl6pPr>
            <a:lvl7pPr lvl="6">
              <a:spcBef>
                <a:spcPts val="0"/>
              </a:spcBef>
              <a:spcAft>
                <a:spcPts val="0"/>
              </a:spcAft>
              <a:buClr>
                <a:srgbClr val="FFFFFF"/>
              </a:buClr>
              <a:buSzPts val="2800"/>
              <a:buFont typeface="Berkshire Swash"/>
              <a:buNone/>
              <a:defRPr sz="2800">
                <a:solidFill>
                  <a:srgbClr val="FFFFFF"/>
                </a:solidFill>
                <a:latin typeface="Berkshire Swash"/>
                <a:ea typeface="Berkshire Swash"/>
                <a:cs typeface="Berkshire Swash"/>
                <a:sym typeface="Berkshire Swash"/>
              </a:defRPr>
            </a:lvl7pPr>
            <a:lvl8pPr lvl="7">
              <a:spcBef>
                <a:spcPts val="0"/>
              </a:spcBef>
              <a:spcAft>
                <a:spcPts val="0"/>
              </a:spcAft>
              <a:buClr>
                <a:srgbClr val="FFFFFF"/>
              </a:buClr>
              <a:buSzPts val="2800"/>
              <a:buFont typeface="Berkshire Swash"/>
              <a:buNone/>
              <a:defRPr sz="2800">
                <a:solidFill>
                  <a:srgbClr val="FFFFFF"/>
                </a:solidFill>
                <a:latin typeface="Berkshire Swash"/>
                <a:ea typeface="Berkshire Swash"/>
                <a:cs typeface="Berkshire Swash"/>
                <a:sym typeface="Berkshire Swash"/>
              </a:defRPr>
            </a:lvl8pPr>
            <a:lvl9pPr lvl="8">
              <a:spcBef>
                <a:spcPts val="0"/>
              </a:spcBef>
              <a:spcAft>
                <a:spcPts val="0"/>
              </a:spcAft>
              <a:buClr>
                <a:srgbClr val="FFFFFF"/>
              </a:buClr>
              <a:buSzPts val="2800"/>
              <a:buFont typeface="Berkshire Swash"/>
              <a:buNone/>
              <a:defRPr sz="2800">
                <a:solidFill>
                  <a:srgbClr val="FFFFFF"/>
                </a:solidFill>
                <a:latin typeface="Berkshire Swash"/>
                <a:ea typeface="Berkshire Swash"/>
                <a:cs typeface="Berkshire Swash"/>
                <a:sym typeface="Berkshire Swash"/>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FFFFFF"/>
              </a:buClr>
              <a:buSzPts val="1800"/>
              <a:buFont typeface="Muli"/>
              <a:buChar char="●"/>
              <a:defRPr sz="1800">
                <a:solidFill>
                  <a:srgbClr val="FFFFFF"/>
                </a:solidFill>
                <a:latin typeface="Muli"/>
                <a:ea typeface="Muli"/>
                <a:cs typeface="Muli"/>
                <a:sym typeface="Muli"/>
              </a:defRPr>
            </a:lvl1pPr>
            <a:lvl2pPr marL="914400" lvl="1" indent="-317500">
              <a:lnSpc>
                <a:spcPct val="115000"/>
              </a:lnSpc>
              <a:spcBef>
                <a:spcPts val="1600"/>
              </a:spcBef>
              <a:spcAft>
                <a:spcPts val="0"/>
              </a:spcAft>
              <a:buClr>
                <a:srgbClr val="FFFFFF"/>
              </a:buClr>
              <a:buSzPts val="1400"/>
              <a:buFont typeface="Muli"/>
              <a:buChar char="○"/>
              <a:defRPr>
                <a:solidFill>
                  <a:srgbClr val="FFFFFF"/>
                </a:solidFill>
                <a:latin typeface="Muli"/>
                <a:ea typeface="Muli"/>
                <a:cs typeface="Muli"/>
                <a:sym typeface="Muli"/>
              </a:defRPr>
            </a:lvl2pPr>
            <a:lvl3pPr marL="1371600" lvl="2" indent="-317500">
              <a:lnSpc>
                <a:spcPct val="115000"/>
              </a:lnSpc>
              <a:spcBef>
                <a:spcPts val="1600"/>
              </a:spcBef>
              <a:spcAft>
                <a:spcPts val="0"/>
              </a:spcAft>
              <a:buClr>
                <a:srgbClr val="FFFFFF"/>
              </a:buClr>
              <a:buSzPts val="1400"/>
              <a:buFont typeface="Muli"/>
              <a:buChar char="■"/>
              <a:defRPr>
                <a:solidFill>
                  <a:srgbClr val="FFFFFF"/>
                </a:solidFill>
                <a:latin typeface="Muli"/>
                <a:ea typeface="Muli"/>
                <a:cs typeface="Muli"/>
                <a:sym typeface="Muli"/>
              </a:defRPr>
            </a:lvl3pPr>
            <a:lvl4pPr marL="1828800" lvl="3" indent="-317500">
              <a:lnSpc>
                <a:spcPct val="115000"/>
              </a:lnSpc>
              <a:spcBef>
                <a:spcPts val="1600"/>
              </a:spcBef>
              <a:spcAft>
                <a:spcPts val="0"/>
              </a:spcAft>
              <a:buClr>
                <a:srgbClr val="FFFFFF"/>
              </a:buClr>
              <a:buSzPts val="1400"/>
              <a:buFont typeface="Muli"/>
              <a:buChar char="●"/>
              <a:defRPr>
                <a:solidFill>
                  <a:srgbClr val="FFFFFF"/>
                </a:solidFill>
                <a:latin typeface="Muli"/>
                <a:ea typeface="Muli"/>
                <a:cs typeface="Muli"/>
                <a:sym typeface="Muli"/>
              </a:defRPr>
            </a:lvl4pPr>
            <a:lvl5pPr marL="2286000" lvl="4" indent="-317500">
              <a:lnSpc>
                <a:spcPct val="115000"/>
              </a:lnSpc>
              <a:spcBef>
                <a:spcPts val="1600"/>
              </a:spcBef>
              <a:spcAft>
                <a:spcPts val="0"/>
              </a:spcAft>
              <a:buClr>
                <a:srgbClr val="FFFFFF"/>
              </a:buClr>
              <a:buSzPts val="1400"/>
              <a:buFont typeface="Muli"/>
              <a:buChar char="○"/>
              <a:defRPr>
                <a:solidFill>
                  <a:srgbClr val="FFFFFF"/>
                </a:solidFill>
                <a:latin typeface="Muli"/>
                <a:ea typeface="Muli"/>
                <a:cs typeface="Muli"/>
                <a:sym typeface="Muli"/>
              </a:defRPr>
            </a:lvl5pPr>
            <a:lvl6pPr marL="2743200" lvl="5" indent="-317500">
              <a:lnSpc>
                <a:spcPct val="115000"/>
              </a:lnSpc>
              <a:spcBef>
                <a:spcPts val="1600"/>
              </a:spcBef>
              <a:spcAft>
                <a:spcPts val="0"/>
              </a:spcAft>
              <a:buClr>
                <a:srgbClr val="FFFFFF"/>
              </a:buClr>
              <a:buSzPts val="1400"/>
              <a:buFont typeface="Muli"/>
              <a:buChar char="■"/>
              <a:defRPr>
                <a:solidFill>
                  <a:srgbClr val="FFFFFF"/>
                </a:solidFill>
                <a:latin typeface="Muli"/>
                <a:ea typeface="Muli"/>
                <a:cs typeface="Muli"/>
                <a:sym typeface="Muli"/>
              </a:defRPr>
            </a:lvl6pPr>
            <a:lvl7pPr marL="3200400" lvl="6" indent="-317500">
              <a:lnSpc>
                <a:spcPct val="115000"/>
              </a:lnSpc>
              <a:spcBef>
                <a:spcPts val="1600"/>
              </a:spcBef>
              <a:spcAft>
                <a:spcPts val="0"/>
              </a:spcAft>
              <a:buClr>
                <a:srgbClr val="FFFFFF"/>
              </a:buClr>
              <a:buSzPts val="1400"/>
              <a:buFont typeface="Muli"/>
              <a:buChar char="●"/>
              <a:defRPr>
                <a:solidFill>
                  <a:srgbClr val="FFFFFF"/>
                </a:solidFill>
                <a:latin typeface="Muli"/>
                <a:ea typeface="Muli"/>
                <a:cs typeface="Muli"/>
                <a:sym typeface="Muli"/>
              </a:defRPr>
            </a:lvl7pPr>
            <a:lvl8pPr marL="3657600" lvl="7" indent="-317500">
              <a:lnSpc>
                <a:spcPct val="115000"/>
              </a:lnSpc>
              <a:spcBef>
                <a:spcPts val="1600"/>
              </a:spcBef>
              <a:spcAft>
                <a:spcPts val="0"/>
              </a:spcAft>
              <a:buClr>
                <a:srgbClr val="FFFFFF"/>
              </a:buClr>
              <a:buSzPts val="1400"/>
              <a:buFont typeface="Muli"/>
              <a:buChar char="○"/>
              <a:defRPr>
                <a:solidFill>
                  <a:srgbClr val="FFFFFF"/>
                </a:solidFill>
                <a:latin typeface="Muli"/>
                <a:ea typeface="Muli"/>
                <a:cs typeface="Muli"/>
                <a:sym typeface="Muli"/>
              </a:defRPr>
            </a:lvl8pPr>
            <a:lvl9pPr marL="4114800" lvl="8" indent="-317500">
              <a:lnSpc>
                <a:spcPct val="115000"/>
              </a:lnSpc>
              <a:spcBef>
                <a:spcPts val="1600"/>
              </a:spcBef>
              <a:spcAft>
                <a:spcPts val="1600"/>
              </a:spcAft>
              <a:buClr>
                <a:srgbClr val="FFFFFF"/>
              </a:buClr>
              <a:buSzPts val="1400"/>
              <a:buFont typeface="Muli"/>
              <a:buChar char="■"/>
              <a:defRPr>
                <a:solidFill>
                  <a:srgbClr val="FFFFFF"/>
                </a:solidFill>
                <a:latin typeface="Muli"/>
                <a:ea typeface="Muli"/>
                <a:cs typeface="Muli"/>
                <a:sym typeface="Muli"/>
              </a:defRPr>
            </a:lvl9pPr>
          </a:lstStyle>
          <a:p>
            <a:endParaRPr/>
          </a:p>
        </p:txBody>
      </p:sp>
    </p:spTree>
    <p:extLst>
      <p:ext uri="{BB962C8B-B14F-4D97-AF65-F5344CB8AC3E}">
        <p14:creationId xmlns:p14="http://schemas.microsoft.com/office/powerpoint/2010/main" val="2607186246"/>
      </p:ext>
    </p:extLst>
  </p:cSld>
  <p:clrMap bg1="lt1" tx1="dk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solidFill>
                  <a:prstClr val="white">
                    <a:tint val="75000"/>
                    <a:alpha val="60000"/>
                  </a:prstClr>
                </a:solidFill>
              </a:rPr>
              <a:pPr/>
              <a:t>3/14/2023</a:t>
            </a:fld>
            <a:endParaRPr lang="en-US" dirty="0">
              <a:solidFill>
                <a:prstClr val="white">
                  <a:tint val="75000"/>
                  <a:alpha val="60000"/>
                </a:prstClr>
              </a:solidFill>
            </a:endParaRPr>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solidFill>
                <a:prstClr val="white">
                  <a:tint val="75000"/>
                  <a:alpha val="60000"/>
                </a:prstClr>
              </a:solidFill>
            </a:endParaRPr>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457403858"/>
      </p:ext>
    </p:extLst>
  </p:cSld>
  <p:clrMap bg1="dk1" tx1="lt1" bg2="dk2"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Lst>
  <p:hf sldNum="0" hdr="0" ftr="0" dt="0"/>
  <p:txStyles>
    <p:titleStyle>
      <a:lvl1pPr algn="l" defTabSz="457207" rtl="1" eaLnBrk="1" latinLnBrk="0" hangingPunct="1">
        <a:spcBef>
          <a:spcPct val="0"/>
        </a:spcBef>
        <a:buNone/>
        <a:defRPr sz="4200" b="0" i="0" kern="1200">
          <a:solidFill>
            <a:schemeClr val="tx2"/>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6" indent="-342906" algn="r" defTabSz="457207" rtl="1"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r" defTabSz="457207" rtl="1"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r" defTabSz="457207" rtl="1" eaLnBrk="1" latinLnBrk="0" hangingPunct="1">
        <a:defRPr sz="1800" kern="1200">
          <a:solidFill>
            <a:schemeClr val="tx1"/>
          </a:solidFill>
          <a:latin typeface="+mn-lt"/>
          <a:ea typeface="+mn-ea"/>
          <a:cs typeface="+mn-cs"/>
        </a:defRPr>
      </a:lvl1pPr>
      <a:lvl2pPr marL="457207" algn="r" defTabSz="457207" rtl="1" eaLnBrk="1" latinLnBrk="0" hangingPunct="1">
        <a:defRPr sz="1800" kern="1200">
          <a:solidFill>
            <a:schemeClr val="tx1"/>
          </a:solidFill>
          <a:latin typeface="+mn-lt"/>
          <a:ea typeface="+mn-ea"/>
          <a:cs typeface="+mn-cs"/>
        </a:defRPr>
      </a:lvl2pPr>
      <a:lvl3pPr marL="914415" algn="r" defTabSz="457207" rtl="1" eaLnBrk="1" latinLnBrk="0" hangingPunct="1">
        <a:defRPr sz="1800" kern="1200">
          <a:solidFill>
            <a:schemeClr val="tx1"/>
          </a:solidFill>
          <a:latin typeface="+mn-lt"/>
          <a:ea typeface="+mn-ea"/>
          <a:cs typeface="+mn-cs"/>
        </a:defRPr>
      </a:lvl3pPr>
      <a:lvl4pPr marL="1371622" algn="r" defTabSz="457207" rtl="1" eaLnBrk="1" latinLnBrk="0" hangingPunct="1">
        <a:defRPr sz="1800" kern="1200">
          <a:solidFill>
            <a:schemeClr val="tx1"/>
          </a:solidFill>
          <a:latin typeface="+mn-lt"/>
          <a:ea typeface="+mn-ea"/>
          <a:cs typeface="+mn-cs"/>
        </a:defRPr>
      </a:lvl4pPr>
      <a:lvl5pPr marL="1828831" algn="r" defTabSz="457207" rtl="1" eaLnBrk="1" latinLnBrk="0" hangingPunct="1">
        <a:defRPr sz="1800" kern="1200">
          <a:solidFill>
            <a:schemeClr val="tx1"/>
          </a:solidFill>
          <a:latin typeface="+mn-lt"/>
          <a:ea typeface="+mn-ea"/>
          <a:cs typeface="+mn-cs"/>
        </a:defRPr>
      </a:lvl5pPr>
      <a:lvl6pPr marL="2286038" algn="r" defTabSz="457207" rtl="1" eaLnBrk="1" latinLnBrk="0" hangingPunct="1">
        <a:defRPr sz="1800" kern="1200">
          <a:solidFill>
            <a:schemeClr val="tx1"/>
          </a:solidFill>
          <a:latin typeface="+mn-lt"/>
          <a:ea typeface="+mn-ea"/>
          <a:cs typeface="+mn-cs"/>
        </a:defRPr>
      </a:lvl6pPr>
      <a:lvl7pPr marL="2743246" algn="r" defTabSz="457207" rtl="1" eaLnBrk="1" latinLnBrk="0" hangingPunct="1">
        <a:defRPr sz="1800" kern="1200">
          <a:solidFill>
            <a:schemeClr val="tx1"/>
          </a:solidFill>
          <a:latin typeface="+mn-lt"/>
          <a:ea typeface="+mn-ea"/>
          <a:cs typeface="+mn-cs"/>
        </a:defRPr>
      </a:lvl7pPr>
      <a:lvl8pPr marL="3200453" algn="r" defTabSz="457207" rtl="1" eaLnBrk="1" latinLnBrk="0" hangingPunct="1">
        <a:defRPr sz="1800" kern="1200">
          <a:solidFill>
            <a:schemeClr val="tx1"/>
          </a:solidFill>
          <a:latin typeface="+mn-lt"/>
          <a:ea typeface="+mn-ea"/>
          <a:cs typeface="+mn-cs"/>
        </a:defRPr>
      </a:lvl8pPr>
      <a:lvl9pPr marL="3657661" algn="r" defTabSz="457207" rtl="1"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solidFill>
                  <a:prstClr val="white">
                    <a:tint val="75000"/>
                    <a:alpha val="60000"/>
                  </a:prstClr>
                </a:solidFill>
              </a:rPr>
              <a:pPr/>
              <a:t>3/14/2023</a:t>
            </a:fld>
            <a:endParaRPr lang="en-US" dirty="0">
              <a:solidFill>
                <a:prstClr val="white">
                  <a:tint val="75000"/>
                  <a:alpha val="60000"/>
                </a:prstClr>
              </a:solidFill>
            </a:endParaRPr>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solidFill>
                <a:prstClr val="white">
                  <a:tint val="75000"/>
                  <a:alpha val="60000"/>
                </a:prstClr>
              </a:solidFill>
            </a:endParaRPr>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D57F1E4F-1CFF-5643-939E-02111984F56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2385553"/>
      </p:ext>
    </p:extLst>
  </p:cSld>
  <p:clrMap bg1="dk1" tx1="lt1" bg2="dk2" tx2="lt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Lst>
  <p:hf sldNum="0" hdr="0" ftr="0" dt="0"/>
  <p:txStyles>
    <p:titleStyle>
      <a:lvl1pPr algn="l" defTabSz="457207" rtl="1" eaLnBrk="1" latinLnBrk="0" hangingPunct="1">
        <a:spcBef>
          <a:spcPct val="0"/>
        </a:spcBef>
        <a:buNone/>
        <a:defRPr sz="4200" b="0" i="0" kern="1200">
          <a:solidFill>
            <a:schemeClr val="tx2"/>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6" indent="-342906" algn="r" defTabSz="457207" rtl="1"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r" defTabSz="457207" rtl="1"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r" defTabSz="457207" rtl="1" eaLnBrk="1" latinLnBrk="0" hangingPunct="1">
        <a:defRPr sz="1800" kern="1200">
          <a:solidFill>
            <a:schemeClr val="tx1"/>
          </a:solidFill>
          <a:latin typeface="+mn-lt"/>
          <a:ea typeface="+mn-ea"/>
          <a:cs typeface="+mn-cs"/>
        </a:defRPr>
      </a:lvl1pPr>
      <a:lvl2pPr marL="457207" algn="r" defTabSz="457207" rtl="1" eaLnBrk="1" latinLnBrk="0" hangingPunct="1">
        <a:defRPr sz="1800" kern="1200">
          <a:solidFill>
            <a:schemeClr val="tx1"/>
          </a:solidFill>
          <a:latin typeface="+mn-lt"/>
          <a:ea typeface="+mn-ea"/>
          <a:cs typeface="+mn-cs"/>
        </a:defRPr>
      </a:lvl2pPr>
      <a:lvl3pPr marL="914415" algn="r" defTabSz="457207" rtl="1" eaLnBrk="1" latinLnBrk="0" hangingPunct="1">
        <a:defRPr sz="1800" kern="1200">
          <a:solidFill>
            <a:schemeClr val="tx1"/>
          </a:solidFill>
          <a:latin typeface="+mn-lt"/>
          <a:ea typeface="+mn-ea"/>
          <a:cs typeface="+mn-cs"/>
        </a:defRPr>
      </a:lvl3pPr>
      <a:lvl4pPr marL="1371622" algn="r" defTabSz="457207" rtl="1" eaLnBrk="1" latinLnBrk="0" hangingPunct="1">
        <a:defRPr sz="1800" kern="1200">
          <a:solidFill>
            <a:schemeClr val="tx1"/>
          </a:solidFill>
          <a:latin typeface="+mn-lt"/>
          <a:ea typeface="+mn-ea"/>
          <a:cs typeface="+mn-cs"/>
        </a:defRPr>
      </a:lvl4pPr>
      <a:lvl5pPr marL="1828831" algn="r" defTabSz="457207" rtl="1" eaLnBrk="1" latinLnBrk="0" hangingPunct="1">
        <a:defRPr sz="1800" kern="1200">
          <a:solidFill>
            <a:schemeClr val="tx1"/>
          </a:solidFill>
          <a:latin typeface="+mn-lt"/>
          <a:ea typeface="+mn-ea"/>
          <a:cs typeface="+mn-cs"/>
        </a:defRPr>
      </a:lvl5pPr>
      <a:lvl6pPr marL="2286038" algn="r" defTabSz="457207" rtl="1" eaLnBrk="1" latinLnBrk="0" hangingPunct="1">
        <a:defRPr sz="1800" kern="1200">
          <a:solidFill>
            <a:schemeClr val="tx1"/>
          </a:solidFill>
          <a:latin typeface="+mn-lt"/>
          <a:ea typeface="+mn-ea"/>
          <a:cs typeface="+mn-cs"/>
        </a:defRPr>
      </a:lvl6pPr>
      <a:lvl7pPr marL="2743246" algn="r" defTabSz="457207" rtl="1" eaLnBrk="1" latinLnBrk="0" hangingPunct="1">
        <a:defRPr sz="1800" kern="1200">
          <a:solidFill>
            <a:schemeClr val="tx1"/>
          </a:solidFill>
          <a:latin typeface="+mn-lt"/>
          <a:ea typeface="+mn-ea"/>
          <a:cs typeface="+mn-cs"/>
        </a:defRPr>
      </a:lvl7pPr>
      <a:lvl8pPr marL="3200453" algn="r" defTabSz="457207" rtl="1" eaLnBrk="1" latinLnBrk="0" hangingPunct="1">
        <a:defRPr sz="1800" kern="1200">
          <a:solidFill>
            <a:schemeClr val="tx1"/>
          </a:solidFill>
          <a:latin typeface="+mn-lt"/>
          <a:ea typeface="+mn-ea"/>
          <a:cs typeface="+mn-cs"/>
        </a:defRPr>
      </a:lvl8pPr>
      <a:lvl9pPr marL="3657661" algn="r" defTabSz="457207" rtl="1"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C3A9728-774B-408B-8AE7-41F229ECF0EF}" type="datetimeFigureOut">
              <a:rPr lang="fa-IR" smtClean="0">
                <a:solidFill>
                  <a:prstClr val="white">
                    <a:tint val="75000"/>
                    <a:alpha val="60000"/>
                  </a:prstClr>
                </a:solidFill>
              </a:rPr>
              <a:pPr/>
              <a:t>22/08/1444</a:t>
            </a:fld>
            <a:endParaRPr lang="fa-IR">
              <a:solidFill>
                <a:prstClr val="white">
                  <a:tint val="75000"/>
                  <a:alpha val="60000"/>
                </a:prstClr>
              </a:solidFill>
            </a:endParaRPr>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fa-IR">
              <a:solidFill>
                <a:prstClr val="white">
                  <a:tint val="75000"/>
                  <a:alpha val="60000"/>
                </a:prstClr>
              </a:solidFill>
            </a:endParaRPr>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09024BE9-96BF-41CF-BDDE-5C2D5D3E7147}" type="slidenum">
              <a:rPr lang="fa-IR" smtClean="0">
                <a:solidFill>
                  <a:prstClr val="white">
                    <a:tint val="75000"/>
                  </a:prstClr>
                </a:solidFill>
              </a:rPr>
              <a:pPr/>
              <a:t>‹#›</a:t>
            </a:fld>
            <a:endParaRPr lang="fa-IR">
              <a:solidFill>
                <a:prstClr val="white">
                  <a:tint val="75000"/>
                </a:prstClr>
              </a:solidFill>
            </a:endParaRPr>
          </a:p>
        </p:txBody>
      </p:sp>
    </p:spTree>
    <p:extLst>
      <p:ext uri="{BB962C8B-B14F-4D97-AF65-F5344CB8AC3E}">
        <p14:creationId xmlns:p14="http://schemas.microsoft.com/office/powerpoint/2010/main" val="1159161462"/>
      </p:ext>
    </p:extLst>
  </p:cSld>
  <p:clrMap bg1="dk1" tx1="lt1" bg2="dk2" tx2="lt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 id="2147483864" r:id="rId17"/>
  </p:sldLayoutIdLst>
  <p:txStyles>
    <p:titleStyle>
      <a:lvl1pPr algn="l" defTabSz="457207" rtl="1" eaLnBrk="1" latinLnBrk="0" hangingPunct="1">
        <a:spcBef>
          <a:spcPct val="0"/>
        </a:spcBef>
        <a:buNone/>
        <a:defRPr sz="4200" b="0" i="0" kern="1200">
          <a:solidFill>
            <a:schemeClr val="tx2"/>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6" indent="-342906" algn="r" defTabSz="457207" rtl="1"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r" defTabSz="457207" rtl="1"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r" defTabSz="457207" rtl="1" eaLnBrk="1" latinLnBrk="0" hangingPunct="1">
        <a:defRPr sz="1800" kern="1200">
          <a:solidFill>
            <a:schemeClr val="tx1"/>
          </a:solidFill>
          <a:latin typeface="+mn-lt"/>
          <a:ea typeface="+mn-ea"/>
          <a:cs typeface="+mn-cs"/>
        </a:defRPr>
      </a:lvl1pPr>
      <a:lvl2pPr marL="457207" algn="r" defTabSz="457207" rtl="1" eaLnBrk="1" latinLnBrk="0" hangingPunct="1">
        <a:defRPr sz="1800" kern="1200">
          <a:solidFill>
            <a:schemeClr val="tx1"/>
          </a:solidFill>
          <a:latin typeface="+mn-lt"/>
          <a:ea typeface="+mn-ea"/>
          <a:cs typeface="+mn-cs"/>
        </a:defRPr>
      </a:lvl2pPr>
      <a:lvl3pPr marL="914415" algn="r" defTabSz="457207" rtl="1" eaLnBrk="1" latinLnBrk="0" hangingPunct="1">
        <a:defRPr sz="1800" kern="1200">
          <a:solidFill>
            <a:schemeClr val="tx1"/>
          </a:solidFill>
          <a:latin typeface="+mn-lt"/>
          <a:ea typeface="+mn-ea"/>
          <a:cs typeface="+mn-cs"/>
        </a:defRPr>
      </a:lvl3pPr>
      <a:lvl4pPr marL="1371622" algn="r" defTabSz="457207" rtl="1" eaLnBrk="1" latinLnBrk="0" hangingPunct="1">
        <a:defRPr sz="1800" kern="1200">
          <a:solidFill>
            <a:schemeClr val="tx1"/>
          </a:solidFill>
          <a:latin typeface="+mn-lt"/>
          <a:ea typeface="+mn-ea"/>
          <a:cs typeface="+mn-cs"/>
        </a:defRPr>
      </a:lvl4pPr>
      <a:lvl5pPr marL="1828831" algn="r" defTabSz="457207" rtl="1" eaLnBrk="1" latinLnBrk="0" hangingPunct="1">
        <a:defRPr sz="1800" kern="1200">
          <a:solidFill>
            <a:schemeClr val="tx1"/>
          </a:solidFill>
          <a:latin typeface="+mn-lt"/>
          <a:ea typeface="+mn-ea"/>
          <a:cs typeface="+mn-cs"/>
        </a:defRPr>
      </a:lvl5pPr>
      <a:lvl6pPr marL="2286038" algn="r" defTabSz="457207" rtl="1" eaLnBrk="1" latinLnBrk="0" hangingPunct="1">
        <a:defRPr sz="1800" kern="1200">
          <a:solidFill>
            <a:schemeClr val="tx1"/>
          </a:solidFill>
          <a:latin typeface="+mn-lt"/>
          <a:ea typeface="+mn-ea"/>
          <a:cs typeface="+mn-cs"/>
        </a:defRPr>
      </a:lvl6pPr>
      <a:lvl7pPr marL="2743246" algn="r" defTabSz="457207" rtl="1" eaLnBrk="1" latinLnBrk="0" hangingPunct="1">
        <a:defRPr sz="1800" kern="1200">
          <a:solidFill>
            <a:schemeClr val="tx1"/>
          </a:solidFill>
          <a:latin typeface="+mn-lt"/>
          <a:ea typeface="+mn-ea"/>
          <a:cs typeface="+mn-cs"/>
        </a:defRPr>
      </a:lvl7pPr>
      <a:lvl8pPr marL="3200453" algn="r" defTabSz="457207" rtl="1" eaLnBrk="1" latinLnBrk="0" hangingPunct="1">
        <a:defRPr sz="1800" kern="1200">
          <a:solidFill>
            <a:schemeClr val="tx1"/>
          </a:solidFill>
          <a:latin typeface="+mn-lt"/>
          <a:ea typeface="+mn-ea"/>
          <a:cs typeface="+mn-cs"/>
        </a:defRPr>
      </a:lvl8pPr>
      <a:lvl9pPr marL="3657661" algn="r" defTabSz="457207" rtl="1"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a:t>Click to edit Master title style</a:t>
            </a:r>
            <a:endParaRPr lang="fa-I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2"/>
          </p:nvPr>
        </p:nvSpPr>
        <p:spPr>
          <a:xfrm>
            <a:off x="6553200" y="6356354"/>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36A88949-D3DA-46C4-91E1-33D632910079}" type="datetimeFigureOut">
              <a:rPr lang="fa-IR" smtClean="0">
                <a:solidFill>
                  <a:prstClr val="black">
                    <a:tint val="75000"/>
                  </a:prstClr>
                </a:solidFill>
              </a:rPr>
              <a:pPr/>
              <a:t>22/08/1444</a:t>
            </a:fld>
            <a:endParaRPr lang="fa-IR">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solidFill>
                <a:prstClr val="black">
                  <a:tint val="75000"/>
                </a:prstClr>
              </a:solidFill>
            </a:endParaRPr>
          </a:p>
        </p:txBody>
      </p:sp>
      <p:sp>
        <p:nvSpPr>
          <p:cNvPr id="6" name="Slide Number Placeholder 5"/>
          <p:cNvSpPr>
            <a:spLocks noGrp="1"/>
          </p:cNvSpPr>
          <p:nvPr>
            <p:ph type="sldNum" sz="quarter" idx="4"/>
          </p:nvPr>
        </p:nvSpPr>
        <p:spPr>
          <a:xfrm>
            <a:off x="457200" y="6356354"/>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82CADCD4-2AAE-4C57-82C2-5ACEE3A3E872}"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604165043"/>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3.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1.png"/><Relationship Id="rId7" Type="http://schemas.openxmlformats.org/officeDocument/2006/relationships/diagramColors" Target="../diagrams/colors3.xml"/><Relationship Id="rId2" Type="http://schemas.openxmlformats.org/officeDocument/2006/relationships/image" Target="../media/image12.jpg"/><Relationship Id="rId1" Type="http://schemas.openxmlformats.org/officeDocument/2006/relationships/slideLayout" Target="../slideLayouts/slideLayout11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1.png"/><Relationship Id="rId7" Type="http://schemas.openxmlformats.org/officeDocument/2006/relationships/diagramLayout" Target="../diagrams/layout4.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Data" Target="../diagrams/data4.xml"/><Relationship Id="rId5" Type="http://schemas.microsoft.com/office/2007/relationships/hdphoto" Target="../media/hdphoto1.wdp"/><Relationship Id="rId10" Type="http://schemas.microsoft.com/office/2007/relationships/diagramDrawing" Target="../diagrams/drawing4.xml"/><Relationship Id="rId4" Type="http://schemas.openxmlformats.org/officeDocument/2006/relationships/image" Target="../media/image10.png"/><Relationship Id="rId9" Type="http://schemas.openxmlformats.org/officeDocument/2006/relationships/diagramColors" Target="../diagrams/colors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9.xml"/></Relationships>
</file>

<file path=ppt/slides/_rels/slide5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9.xml"/></Relationships>
</file>

<file path=ppt/slides/_rels/slide5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9.xml"/></Relationships>
</file>

<file path=ppt/slides/_rels/slide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2.xml"/></Relationships>
</file>

<file path=ppt/slides/_rels/slide5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1.png"/><Relationship Id="rId7" Type="http://schemas.openxmlformats.org/officeDocument/2006/relationships/diagramLayout" Target="../diagrams/layout5.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Data" Target="../diagrams/data5.xml"/><Relationship Id="rId5" Type="http://schemas.microsoft.com/office/2007/relationships/hdphoto" Target="../media/hdphoto1.wdp"/><Relationship Id="rId10" Type="http://schemas.microsoft.com/office/2007/relationships/diagramDrawing" Target="../diagrams/drawing5.xml"/><Relationship Id="rId4" Type="http://schemas.openxmlformats.org/officeDocument/2006/relationships/image" Target="../media/image10.png"/><Relationship Id="rId9" Type="http://schemas.openxmlformats.org/officeDocument/2006/relationships/diagramColors" Target="../diagrams/colors5.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1.png"/><Relationship Id="rId7" Type="http://schemas.openxmlformats.org/officeDocument/2006/relationships/diagramLayout" Target="../diagrams/layout6.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Data" Target="../diagrams/data6.xml"/><Relationship Id="rId5" Type="http://schemas.microsoft.com/office/2007/relationships/hdphoto" Target="../media/hdphoto1.wdp"/><Relationship Id="rId10" Type="http://schemas.microsoft.com/office/2007/relationships/diagramDrawing" Target="../diagrams/drawing6.xml"/><Relationship Id="rId4" Type="http://schemas.openxmlformats.org/officeDocument/2006/relationships/image" Target="../media/image10.png"/><Relationship Id="rId9" Type="http://schemas.openxmlformats.org/officeDocument/2006/relationships/diagramColors" Target="../diagrams/colors6.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0.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0.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0.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0.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0.png"/></Relationships>
</file>

<file path=ppt/slides/_rels/slide6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404664"/>
            <a:ext cx="8856984" cy="5904656"/>
          </a:xfrm>
          <a:prstGeom prst="rect">
            <a:avLst/>
          </a:prstGeom>
        </p:spPr>
      </p:pic>
      <p:sp>
        <p:nvSpPr>
          <p:cNvPr id="4" name="Rounded Rectangle 3"/>
          <p:cNvSpPr/>
          <p:nvPr/>
        </p:nvSpPr>
        <p:spPr>
          <a:xfrm>
            <a:off x="1371600" y="836712"/>
            <a:ext cx="6944816" cy="8939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4400" dirty="0" smtClean="0">
                <a:solidFill>
                  <a:schemeClr val="tx1"/>
                </a:solidFill>
                <a:cs typeface="B Titr" panose="00000700000000000000" pitchFamily="2" charset="-78"/>
              </a:rPr>
              <a:t>کارگاه جنگ </a:t>
            </a:r>
            <a:r>
              <a:rPr lang="fa-IR" sz="4400" dirty="0">
                <a:solidFill>
                  <a:schemeClr val="tx1"/>
                </a:solidFill>
                <a:cs typeface="B Titr" panose="00000700000000000000" pitchFamily="2" charset="-78"/>
              </a:rPr>
              <a:t>ترکیبی و جهاد تبیین </a:t>
            </a:r>
            <a:endParaRPr lang="fa-IR" sz="4400" dirty="0"/>
          </a:p>
        </p:txBody>
      </p:sp>
      <p:sp>
        <p:nvSpPr>
          <p:cNvPr id="6" name="Rounded Rectangle 5"/>
          <p:cNvSpPr/>
          <p:nvPr/>
        </p:nvSpPr>
        <p:spPr>
          <a:xfrm>
            <a:off x="611560" y="5445224"/>
            <a:ext cx="4896544" cy="677937"/>
          </a:xfrm>
          <a:prstGeom prst="roundRect">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000" dirty="0">
                <a:solidFill>
                  <a:schemeClr val="tx1"/>
                </a:solidFill>
                <a:cs typeface="B Titr" panose="00000700000000000000" pitchFamily="2" charset="-78"/>
              </a:rPr>
              <a:t>با رویکرد نقش آفرینی پاسداران و </a:t>
            </a:r>
            <a:r>
              <a:rPr lang="fa-IR" sz="2000" dirty="0" err="1">
                <a:solidFill>
                  <a:schemeClr val="tx1"/>
                </a:solidFill>
                <a:cs typeface="B Titr" panose="00000700000000000000" pitchFamily="2" charset="-78"/>
              </a:rPr>
              <a:t>بسیجیان</a:t>
            </a:r>
            <a:endParaRPr lang="fa-IR" sz="2000" dirty="0">
              <a:solidFill>
                <a:schemeClr val="tx1"/>
              </a:solidFill>
              <a:cs typeface="B Titr" panose="00000700000000000000" pitchFamily="2" charset="-78"/>
            </a:endParaRPr>
          </a:p>
        </p:txBody>
      </p:sp>
    </p:spTree>
    <p:extLst>
      <p:ext uri="{BB962C8B-B14F-4D97-AF65-F5344CB8AC3E}">
        <p14:creationId xmlns:p14="http://schemas.microsoft.com/office/powerpoint/2010/main" val="2152128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956" y="308702"/>
            <a:ext cx="7055380" cy="672026"/>
          </a:xfrm>
        </p:spPr>
        <p:txBody>
          <a:bodyPr>
            <a:normAutofit/>
          </a:bodyPr>
          <a:lstStyle/>
          <a:p>
            <a:pPr algn="r"/>
            <a:r>
              <a:rPr lang="fa-IR" sz="3200" dirty="0" smtClean="0">
                <a:solidFill>
                  <a:srgbClr val="FFFF00"/>
                </a:solidFill>
                <a:cs typeface="B Titr" panose="00000700000000000000" pitchFamily="2" charset="-78"/>
              </a:rPr>
              <a:t>2- ابزارهای جنگ هیبریدی</a:t>
            </a:r>
            <a:endParaRPr lang="fa-IR" sz="3200" dirty="0">
              <a:solidFill>
                <a:srgbClr val="FFFF00"/>
              </a:solidFill>
              <a:cs typeface="B Titr" panose="00000700000000000000" pitchFamily="2" charset="-78"/>
            </a:endParaRPr>
          </a:p>
        </p:txBody>
      </p:sp>
      <p:sp>
        <p:nvSpPr>
          <p:cNvPr id="4" name="Rectangle 3"/>
          <p:cNvSpPr/>
          <p:nvPr/>
        </p:nvSpPr>
        <p:spPr>
          <a:xfrm>
            <a:off x="395536" y="1268760"/>
            <a:ext cx="8424936" cy="923330"/>
          </a:xfrm>
          <a:prstGeom prst="rect">
            <a:avLst/>
          </a:prstGeom>
        </p:spPr>
        <p:txBody>
          <a:bodyPr wrap="square">
            <a:spAutoFit/>
          </a:bodyPr>
          <a:lstStyle/>
          <a:p>
            <a:pPr algn="justLow"/>
            <a:r>
              <a:rPr lang="fa-IR" b="1" dirty="0" smtClean="0">
                <a:cs typeface="B Titr" panose="00000700000000000000" pitchFamily="2" charset="-78"/>
              </a:rPr>
              <a:t>جنگ </a:t>
            </a:r>
            <a:r>
              <a:rPr lang="fa-IR" b="1" dirty="0">
                <a:cs typeface="B Titr" panose="00000700000000000000" pitchFamily="2" charset="-78"/>
              </a:rPr>
              <a:t>های ترکیبی تنها به میدان نبرد محدود نیست، در یک تعریف جامع تر که در کنفرانس امنیتی </a:t>
            </a:r>
            <a:r>
              <a:rPr lang="fa-IR" b="1" dirty="0" err="1">
                <a:cs typeface="B Titr" panose="00000700000000000000" pitchFamily="2" charset="-78"/>
              </a:rPr>
              <a:t>مونیخ</a:t>
            </a:r>
            <a:r>
              <a:rPr lang="fa-IR" b="1" dirty="0">
                <a:cs typeface="B Titr" panose="00000700000000000000" pitchFamily="2" charset="-78"/>
              </a:rPr>
              <a:t> در سال ۲۰۱۵ ارائه شده، نبرد </a:t>
            </a:r>
            <a:r>
              <a:rPr lang="fa-IR" b="1" dirty="0" err="1">
                <a:cs typeface="B Titr" panose="00000700000000000000" pitchFamily="2" charset="-78"/>
              </a:rPr>
              <a:t>هیبریدی</a:t>
            </a:r>
            <a:r>
              <a:rPr lang="fa-IR" b="1" dirty="0">
                <a:cs typeface="B Titr" panose="00000700000000000000" pitchFamily="2" charset="-78"/>
              </a:rPr>
              <a:t> شامل ترکیبی از ابزارهای مختلف متعارف و </a:t>
            </a:r>
            <a:r>
              <a:rPr lang="fa-IR" b="1" dirty="0" err="1">
                <a:cs typeface="B Titr" panose="00000700000000000000" pitchFamily="2" charset="-78"/>
              </a:rPr>
              <a:t>غیرمتعارف</a:t>
            </a:r>
            <a:r>
              <a:rPr lang="fa-IR" b="1" dirty="0">
                <a:cs typeface="B Titr" panose="00000700000000000000" pitchFamily="2" charset="-78"/>
              </a:rPr>
              <a:t> است. این ابزارها از دیپلماسی تا جنگ نظامی در هشت ابزار تعریف شده است:</a:t>
            </a:r>
          </a:p>
        </p:txBody>
      </p:sp>
      <p:graphicFrame>
        <p:nvGraphicFramePr>
          <p:cNvPr id="6" name="Diagram 5"/>
          <p:cNvGraphicFramePr/>
          <p:nvPr>
            <p:extLst>
              <p:ext uri="{D42A27DB-BD31-4B8C-83A1-F6EECF244321}">
                <p14:modId xmlns:p14="http://schemas.microsoft.com/office/powerpoint/2010/main" val="2195442275"/>
              </p:ext>
            </p:extLst>
          </p:nvPr>
        </p:nvGraphicFramePr>
        <p:xfrm>
          <a:off x="1192508" y="2276872"/>
          <a:ext cx="6691859" cy="42782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67084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23528" y="1196752"/>
            <a:ext cx="8424936" cy="5400600"/>
          </a:xfrm>
          <a:prstGeom prst="roundRect">
            <a:avLst/>
          </a:prstGeom>
          <a:solidFill>
            <a:schemeClr val="tx1"/>
          </a:solidFill>
          <a:ln w="1016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just">
              <a:lnSpc>
                <a:spcPct val="150000"/>
              </a:lnSpc>
            </a:pPr>
            <a:r>
              <a:rPr lang="fa-IR" sz="1600" dirty="0">
                <a:cs typeface="B Titr" panose="00000700000000000000" pitchFamily="2" charset="-78"/>
              </a:rPr>
              <a:t>برای شناسایی بهتر ابعاد جنگ </a:t>
            </a:r>
            <a:r>
              <a:rPr lang="fa-IR" sz="1600" dirty="0" smtClean="0">
                <a:cs typeface="B Titr" panose="00000700000000000000" pitchFamily="2" charset="-78"/>
              </a:rPr>
              <a:t>هیبر یدی </a:t>
            </a:r>
            <a:r>
              <a:rPr lang="fa-IR" sz="1600" dirty="0">
                <a:cs typeface="B Titr" panose="00000700000000000000" pitchFamily="2" charset="-78"/>
              </a:rPr>
              <a:t>به توضیح اجمالی و کلی در مورد هر یک از مولفه‌های آن می‌پردازیم. هر یک از این </a:t>
            </a:r>
            <a:r>
              <a:rPr lang="fa-IR" sz="1600" dirty="0" smtClean="0">
                <a:cs typeface="B Titr" panose="00000700000000000000" pitchFamily="2" charset="-78"/>
              </a:rPr>
              <a:t>جنگ ‌ها </a:t>
            </a:r>
            <a:r>
              <a:rPr lang="fa-IR" sz="1600" dirty="0">
                <a:cs typeface="B Titr" panose="00000700000000000000" pitchFamily="2" charset="-78"/>
              </a:rPr>
              <a:t>خود ابزارها و </a:t>
            </a:r>
            <a:r>
              <a:rPr lang="fa-IR" sz="1600" dirty="0" smtClean="0">
                <a:cs typeface="B Titr" panose="00000700000000000000" pitchFamily="2" charset="-78"/>
              </a:rPr>
              <a:t>شیوه‌ های </a:t>
            </a:r>
            <a:r>
              <a:rPr lang="fa-IR" sz="1600" dirty="0">
                <a:cs typeface="B Titr" panose="00000700000000000000" pitchFamily="2" charset="-78"/>
              </a:rPr>
              <a:t>متنوعی را در خود جای داده که به مرور زمان و گسترش عرصه ارتباطات، توسعه </a:t>
            </a:r>
            <a:r>
              <a:rPr lang="fa-IR" sz="1600" dirty="0" smtClean="0">
                <a:cs typeface="B Titr" panose="00000700000000000000" pitchFamily="2" charset="-78"/>
              </a:rPr>
              <a:t>یافته‌ اند</a:t>
            </a:r>
            <a:r>
              <a:rPr lang="fa-IR" sz="1600" dirty="0">
                <a:cs typeface="B Titr" panose="00000700000000000000" pitchFamily="2" charset="-78"/>
              </a:rPr>
              <a:t>.</a:t>
            </a:r>
          </a:p>
          <a:p>
            <a:pPr algn="just">
              <a:lnSpc>
                <a:spcPct val="150000"/>
              </a:lnSpc>
            </a:pPr>
            <a:r>
              <a:rPr lang="fa-IR" sz="1600" dirty="0" smtClean="0">
                <a:cs typeface="B Titr" panose="00000700000000000000" pitchFamily="2" charset="-78"/>
              </a:rPr>
              <a:t>۱</a:t>
            </a:r>
            <a:r>
              <a:rPr lang="fa-IR" sz="1600" dirty="0">
                <a:cs typeface="B Titr" panose="00000700000000000000" pitchFamily="2" charset="-78"/>
              </a:rPr>
              <a:t>. </a:t>
            </a:r>
            <a:r>
              <a:rPr lang="fa-IR" sz="1600" dirty="0">
                <a:solidFill>
                  <a:srgbClr val="FF0000"/>
                </a:solidFill>
                <a:cs typeface="B Titr" panose="00000700000000000000" pitchFamily="2" charset="-78"/>
              </a:rPr>
              <a:t>به کارگیری یک استراتژی اقتصادی </a:t>
            </a:r>
            <a:r>
              <a:rPr lang="fa-IR" sz="1600" dirty="0">
                <a:cs typeface="B Titr" panose="00000700000000000000" pitchFamily="2" charset="-78"/>
              </a:rPr>
              <a:t>از سوی کشور متخاصم  با هدف تضعیف اقتصاد کشور مقابل ذیل عنوان کلی جنگ اقتصادی تعریف </a:t>
            </a:r>
            <a:r>
              <a:rPr lang="fa-IR" sz="1600" dirty="0" smtClean="0">
                <a:cs typeface="B Titr" panose="00000700000000000000" pitchFamily="2" charset="-78"/>
              </a:rPr>
              <a:t>می‌ شود که بارزترین روش ‌های </a:t>
            </a:r>
            <a:r>
              <a:rPr lang="fa-IR" sz="1600" dirty="0">
                <a:cs typeface="B Titr" panose="00000700000000000000" pitchFamily="2" charset="-78"/>
              </a:rPr>
              <a:t>آن محاصره اقتصادی و تحریم است. هدف جنگ اقتصادی تسخیر یا کنترل منابع حیاتی اقتصادی رقیب است.</a:t>
            </a:r>
          </a:p>
          <a:p>
            <a:pPr algn="just">
              <a:lnSpc>
                <a:spcPct val="150000"/>
              </a:lnSpc>
            </a:pPr>
            <a:r>
              <a:rPr lang="fa-IR" sz="1600" dirty="0" smtClean="0">
                <a:cs typeface="B Titr" panose="00000700000000000000" pitchFamily="2" charset="-78"/>
              </a:rPr>
              <a:t>۲</a:t>
            </a:r>
            <a:r>
              <a:rPr lang="fa-IR" sz="1600" dirty="0">
                <a:cs typeface="B Titr" panose="00000700000000000000" pitchFamily="2" charset="-78"/>
              </a:rPr>
              <a:t>. </a:t>
            </a:r>
            <a:r>
              <a:rPr lang="fa-IR" sz="1600" dirty="0">
                <a:solidFill>
                  <a:srgbClr val="FF0000"/>
                </a:solidFill>
                <a:cs typeface="B Titr" panose="00000700000000000000" pitchFamily="2" charset="-78"/>
              </a:rPr>
              <a:t>نبرد مجازی یا جنگ </a:t>
            </a:r>
            <a:r>
              <a:rPr lang="fa-IR" sz="1600" dirty="0" smtClean="0">
                <a:solidFill>
                  <a:srgbClr val="FF0000"/>
                </a:solidFill>
                <a:cs typeface="B Titr" panose="00000700000000000000" pitchFamily="2" charset="-78"/>
              </a:rPr>
              <a:t>سایبری </a:t>
            </a:r>
            <a:r>
              <a:rPr lang="fa-IR" sz="1600" dirty="0">
                <a:cs typeface="B Titr" panose="00000700000000000000" pitchFamily="2" charset="-78"/>
              </a:rPr>
              <a:t>به نوعی از نبرد اطلاق </a:t>
            </a:r>
            <a:r>
              <a:rPr lang="fa-IR" sz="1600" dirty="0" smtClean="0">
                <a:cs typeface="B Titr" panose="00000700000000000000" pitchFamily="2" charset="-78"/>
              </a:rPr>
              <a:t>می ‌شود </a:t>
            </a:r>
            <a:r>
              <a:rPr lang="fa-IR" sz="1600" dirty="0">
                <a:cs typeface="B Titr" panose="00000700000000000000" pitchFamily="2" charset="-78"/>
              </a:rPr>
              <a:t>که دو طرف در آن از شبکه‌های رایانه‌ای به عنوان ابزار استفاده کرده و نبرد را در فضای مجازی جاری می‌کنند. هدف از این نوع جنگ تخریب </a:t>
            </a:r>
            <a:r>
              <a:rPr lang="fa-IR" sz="1600" dirty="0" smtClean="0">
                <a:cs typeface="B Titr" panose="00000700000000000000" pitchFamily="2" charset="-78"/>
              </a:rPr>
              <a:t>سیستم‌ های </a:t>
            </a:r>
            <a:r>
              <a:rPr lang="fa-IR" sz="1600" dirty="0">
                <a:cs typeface="B Titr" panose="00000700000000000000" pitchFamily="2" charset="-78"/>
              </a:rPr>
              <a:t>اطلاعاتی و ارتباطاتی است. این نبرد حرکتی در جهت تغییر موازنه اطلاعات و دانش به نفع طرف دیگر است.</a:t>
            </a:r>
          </a:p>
          <a:p>
            <a:pPr algn="just">
              <a:lnSpc>
                <a:spcPct val="150000"/>
              </a:lnSpc>
            </a:pPr>
            <a:r>
              <a:rPr lang="fa-IR" sz="1600" dirty="0" smtClean="0">
                <a:cs typeface="B Titr" panose="00000700000000000000" pitchFamily="2" charset="-78"/>
              </a:rPr>
              <a:t>۳</a:t>
            </a:r>
            <a:r>
              <a:rPr lang="fa-IR" sz="1600" dirty="0">
                <a:cs typeface="B Titr" panose="00000700000000000000" pitchFamily="2" charset="-78"/>
              </a:rPr>
              <a:t>. </a:t>
            </a:r>
            <a:r>
              <a:rPr lang="fa-IR" sz="1600" dirty="0">
                <a:solidFill>
                  <a:srgbClr val="FF0000"/>
                </a:solidFill>
                <a:cs typeface="B Titr" panose="00000700000000000000" pitchFamily="2" charset="-78"/>
              </a:rPr>
              <a:t>جنگ اطلاعاتی </a:t>
            </a:r>
            <a:r>
              <a:rPr lang="fa-IR" sz="1600" dirty="0" smtClean="0">
                <a:cs typeface="B Titr" panose="00000700000000000000" pitchFamily="2" charset="-78"/>
              </a:rPr>
              <a:t>مجموعه ‌ای </a:t>
            </a:r>
            <a:r>
              <a:rPr lang="fa-IR" sz="1600" dirty="0">
                <a:cs typeface="B Titr" panose="00000700000000000000" pitchFamily="2" charset="-78"/>
              </a:rPr>
              <a:t>از فنون شامل گردآوری، انتقال، حفاظت، جلوگیری از دسترسی، ایجاد اغتشاش و افت کیفیت در اطلاعات را در بر </a:t>
            </a:r>
            <a:r>
              <a:rPr lang="fa-IR" sz="1600" dirty="0" smtClean="0">
                <a:cs typeface="B Titr" panose="00000700000000000000" pitchFamily="2" charset="-78"/>
              </a:rPr>
              <a:t>می‌ گیرد </a:t>
            </a:r>
            <a:r>
              <a:rPr lang="fa-IR" sz="1600" dirty="0">
                <a:cs typeface="B Titr" panose="00000700000000000000" pitchFamily="2" charset="-78"/>
              </a:rPr>
              <a:t>که به </a:t>
            </a:r>
            <a:r>
              <a:rPr lang="fa-IR" sz="1600" dirty="0" smtClean="0">
                <a:cs typeface="B Titr" panose="00000700000000000000" pitchFamily="2" charset="-78"/>
              </a:rPr>
              <a:t>وسیلۀ </a:t>
            </a:r>
            <a:r>
              <a:rPr lang="fa-IR" sz="1600" dirty="0">
                <a:cs typeface="B Titr" panose="00000700000000000000" pitchFamily="2" charset="-78"/>
              </a:rPr>
              <a:t>آن یکی از دو طرف درگیر  به مزیت چشمگیر در عرصه دسترسی به اطلاعات دست یافته و آن را حفظ </a:t>
            </a:r>
            <a:r>
              <a:rPr lang="fa-IR" sz="1600" dirty="0" smtClean="0">
                <a:cs typeface="B Titr" panose="00000700000000000000" pitchFamily="2" charset="-78"/>
              </a:rPr>
              <a:t>می‌کند.</a:t>
            </a:r>
            <a:endParaRPr lang="fa-IR" sz="1600" dirty="0">
              <a:cs typeface="B Titr" panose="00000700000000000000" pitchFamily="2" charset="-78"/>
            </a:endParaRPr>
          </a:p>
        </p:txBody>
      </p:sp>
    </p:spTree>
    <p:extLst>
      <p:ext uri="{BB962C8B-B14F-4D97-AF65-F5344CB8AC3E}">
        <p14:creationId xmlns:p14="http://schemas.microsoft.com/office/powerpoint/2010/main" val="4711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23528" y="1268760"/>
            <a:ext cx="8424936" cy="5256584"/>
          </a:xfrm>
          <a:prstGeom prst="roundRect">
            <a:avLst/>
          </a:prstGeom>
          <a:solidFill>
            <a:schemeClr val="tx1"/>
          </a:solidFill>
          <a:ln w="1016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just">
              <a:lnSpc>
                <a:spcPts val="2500"/>
              </a:lnSpc>
            </a:pPr>
            <a:r>
              <a:rPr lang="fa-IR" sz="1600" dirty="0">
                <a:cs typeface="B Titr" panose="00000700000000000000" pitchFamily="2" charset="-78"/>
              </a:rPr>
              <a:t>۴. </a:t>
            </a:r>
            <a:r>
              <a:rPr lang="fa-IR" sz="1600" dirty="0">
                <a:solidFill>
                  <a:srgbClr val="FF0000"/>
                </a:solidFill>
                <a:cs typeface="B Titr" panose="00000700000000000000" pitchFamily="2" charset="-78"/>
              </a:rPr>
              <a:t>جنگ نامنظم و چریکی </a:t>
            </a:r>
            <a:r>
              <a:rPr lang="fa-IR" sz="1600" dirty="0">
                <a:cs typeface="B Titr" panose="00000700000000000000" pitchFamily="2" charset="-78"/>
              </a:rPr>
              <a:t>اصطلاحی کلی است که برای تشریح عملیات نظامی در منطقه تحت کنترل دشمن و با استفاده از منابع و ساکنان بومی به کار </a:t>
            </a:r>
            <a:r>
              <a:rPr lang="fa-IR" sz="1600" dirty="0" smtClean="0">
                <a:cs typeface="B Titr" panose="00000700000000000000" pitchFamily="2" charset="-78"/>
              </a:rPr>
              <a:t>می‌ رود </a:t>
            </a:r>
            <a:r>
              <a:rPr lang="fa-IR" sz="1600" dirty="0">
                <a:cs typeface="B Titr" panose="00000700000000000000" pitchFamily="2" charset="-78"/>
              </a:rPr>
              <a:t>و از سوی منابع خارجی پشتیبانی و هدایت می‌شود.</a:t>
            </a:r>
          </a:p>
          <a:p>
            <a:pPr algn="just">
              <a:lnSpc>
                <a:spcPts val="2500"/>
              </a:lnSpc>
            </a:pPr>
            <a:r>
              <a:rPr lang="fa-IR" sz="1600" dirty="0" smtClean="0">
                <a:cs typeface="B Titr" panose="00000700000000000000" pitchFamily="2" charset="-78"/>
              </a:rPr>
              <a:t>۵</a:t>
            </a:r>
            <a:r>
              <a:rPr lang="fa-IR" sz="1600" dirty="0">
                <a:cs typeface="B Titr" panose="00000700000000000000" pitchFamily="2" charset="-78"/>
              </a:rPr>
              <a:t>. </a:t>
            </a:r>
            <a:r>
              <a:rPr lang="fa-IR" sz="1600" dirty="0" smtClean="0">
                <a:solidFill>
                  <a:srgbClr val="FF0000"/>
                </a:solidFill>
                <a:cs typeface="B Titr" panose="00000700000000000000" pitchFamily="2" charset="-78"/>
              </a:rPr>
              <a:t>استفاده</a:t>
            </a:r>
            <a:r>
              <a:rPr lang="fa-IR" sz="1600" dirty="0" smtClean="0">
                <a:cs typeface="B Titr" panose="00000700000000000000" pitchFamily="2" charset="-78"/>
              </a:rPr>
              <a:t> </a:t>
            </a:r>
            <a:r>
              <a:rPr lang="fa-IR" sz="1600" dirty="0" smtClean="0">
                <a:solidFill>
                  <a:srgbClr val="FF0000"/>
                </a:solidFill>
                <a:cs typeface="B Titr" panose="00000700000000000000" pitchFamily="2" charset="-78"/>
              </a:rPr>
              <a:t>نیروهای </a:t>
            </a:r>
            <a:r>
              <a:rPr lang="fa-IR" sz="1600" dirty="0">
                <a:solidFill>
                  <a:srgbClr val="FF0000"/>
                </a:solidFill>
                <a:cs typeface="B Titr" panose="00000700000000000000" pitchFamily="2" charset="-78"/>
              </a:rPr>
              <a:t>ویژه </a:t>
            </a:r>
            <a:r>
              <a:rPr lang="fa-IR" sz="1600" dirty="0">
                <a:cs typeface="B Titr" panose="00000700000000000000" pitchFamily="2" charset="-78"/>
              </a:rPr>
              <a:t>گروهی از نیروهای مسلح هستند که </a:t>
            </a:r>
            <a:r>
              <a:rPr lang="fa-IR" sz="1600" dirty="0" smtClean="0">
                <a:cs typeface="B Titr" panose="00000700000000000000" pitchFamily="2" charset="-78"/>
              </a:rPr>
              <a:t>آموزش ‌های </a:t>
            </a:r>
            <a:r>
              <a:rPr lang="fa-IR" sz="1600" dirty="0">
                <a:cs typeface="B Titr" panose="00000700000000000000" pitchFamily="2" charset="-78"/>
              </a:rPr>
              <a:t>سختی </a:t>
            </a:r>
            <a:r>
              <a:rPr lang="fa-IR" sz="1600" dirty="0" smtClean="0">
                <a:cs typeface="B Titr" panose="00000700000000000000" pitchFamily="2" charset="-78"/>
              </a:rPr>
              <a:t>می ‌بینند </a:t>
            </a:r>
            <a:r>
              <a:rPr lang="fa-IR" sz="1600" dirty="0">
                <a:cs typeface="B Titr" panose="00000700000000000000" pitchFamily="2" charset="-78"/>
              </a:rPr>
              <a:t>و در عملیات‌ با ریسک بالا شرکت می‌کنند. عملیات مخفیانه، </a:t>
            </a:r>
            <a:r>
              <a:rPr lang="fa-IR" sz="1600" dirty="0" smtClean="0">
                <a:cs typeface="B Titr" panose="00000700000000000000" pitchFamily="2" charset="-78"/>
              </a:rPr>
              <a:t>جنگ ‌های </a:t>
            </a:r>
            <a:r>
              <a:rPr lang="fa-IR" sz="1600" dirty="0">
                <a:cs typeface="B Titr" panose="00000700000000000000" pitchFamily="2" charset="-78"/>
              </a:rPr>
              <a:t>نامتعارف، عملیات جاسوسی، بازداشت یا کشتن افراد مهم و ... از طریق نیروهای ویژه و </a:t>
            </a:r>
            <a:r>
              <a:rPr lang="fa-IR" sz="1600" dirty="0" smtClean="0">
                <a:cs typeface="B Titr" panose="00000700000000000000" pitchFamily="2" charset="-78"/>
              </a:rPr>
              <a:t>حرفه‌ ای </a:t>
            </a:r>
            <a:r>
              <a:rPr lang="fa-IR" sz="1600" dirty="0">
                <a:cs typeface="B Titr" panose="00000700000000000000" pitchFamily="2" charset="-78"/>
              </a:rPr>
              <a:t>در کشور هدف انجام </a:t>
            </a:r>
            <a:r>
              <a:rPr lang="fa-IR" sz="1600" dirty="0" smtClean="0">
                <a:cs typeface="B Titr" panose="00000700000000000000" pitchFamily="2" charset="-78"/>
              </a:rPr>
              <a:t>می ‌شود</a:t>
            </a:r>
            <a:r>
              <a:rPr lang="fa-IR" sz="1600" dirty="0">
                <a:cs typeface="B Titr" panose="00000700000000000000" pitchFamily="2" charset="-78"/>
              </a:rPr>
              <a:t>.</a:t>
            </a:r>
          </a:p>
          <a:p>
            <a:pPr algn="just">
              <a:lnSpc>
                <a:spcPts val="2500"/>
              </a:lnSpc>
            </a:pPr>
            <a:r>
              <a:rPr lang="fa-IR" sz="1600" dirty="0" smtClean="0">
                <a:cs typeface="B Titr" panose="00000700000000000000" pitchFamily="2" charset="-78"/>
              </a:rPr>
              <a:t>۶</a:t>
            </a:r>
            <a:r>
              <a:rPr lang="fa-IR" sz="1600" dirty="0">
                <a:cs typeface="B Titr" panose="00000700000000000000" pitchFamily="2" charset="-78"/>
              </a:rPr>
              <a:t>. </a:t>
            </a:r>
            <a:r>
              <a:rPr lang="fa-IR" sz="1600" dirty="0">
                <a:solidFill>
                  <a:srgbClr val="FF0000"/>
                </a:solidFill>
                <a:cs typeface="B Titr" panose="00000700000000000000" pitchFamily="2" charset="-78"/>
              </a:rPr>
              <a:t>حمایت از </a:t>
            </a:r>
            <a:r>
              <a:rPr lang="fa-IR" sz="1600" dirty="0" smtClean="0">
                <a:solidFill>
                  <a:srgbClr val="FF0000"/>
                </a:solidFill>
                <a:cs typeface="B Titr" panose="00000700000000000000" pitchFamily="2" charset="-78"/>
              </a:rPr>
              <a:t>نا بسامانی‌ها </a:t>
            </a:r>
            <a:r>
              <a:rPr lang="fa-IR" sz="1600" dirty="0">
                <a:solidFill>
                  <a:srgbClr val="FF0000"/>
                </a:solidFill>
                <a:cs typeface="B Titr" panose="00000700000000000000" pitchFamily="2" charset="-78"/>
              </a:rPr>
              <a:t>و </a:t>
            </a:r>
            <a:r>
              <a:rPr lang="fa-IR" sz="1600" dirty="0" smtClean="0">
                <a:solidFill>
                  <a:srgbClr val="FF0000"/>
                </a:solidFill>
                <a:cs typeface="B Titr" panose="00000700000000000000" pitchFamily="2" charset="-78"/>
              </a:rPr>
              <a:t>شورش ‌های </a:t>
            </a:r>
            <a:r>
              <a:rPr lang="fa-IR" sz="1600" dirty="0">
                <a:solidFill>
                  <a:srgbClr val="FF0000"/>
                </a:solidFill>
                <a:cs typeface="B Titr" panose="00000700000000000000" pitchFamily="2" charset="-78"/>
              </a:rPr>
              <a:t>محلی </a:t>
            </a:r>
            <a:r>
              <a:rPr lang="fa-IR" sz="1600" dirty="0">
                <a:cs typeface="B Titr" panose="00000700000000000000" pitchFamily="2" charset="-78"/>
              </a:rPr>
              <a:t>هم از دیگر ابزارهایی است که در </a:t>
            </a:r>
            <a:r>
              <a:rPr lang="fa-IR" sz="1600" dirty="0" smtClean="0">
                <a:cs typeface="B Titr" panose="00000700000000000000" pitchFamily="2" charset="-78"/>
              </a:rPr>
              <a:t>جنگ ‌های هیبر یدی </a:t>
            </a:r>
            <a:r>
              <a:rPr lang="fa-IR" sz="1600" dirty="0">
                <a:cs typeface="B Titr" panose="00000700000000000000" pitchFamily="2" charset="-78"/>
              </a:rPr>
              <a:t>با </a:t>
            </a:r>
            <a:r>
              <a:rPr lang="fa-IR" sz="1600" dirty="0" smtClean="0">
                <a:cs typeface="B Titr" panose="00000700000000000000" pitchFamily="2" charset="-78"/>
              </a:rPr>
              <a:t>موج ‌سواری </a:t>
            </a:r>
            <a:r>
              <a:rPr lang="fa-IR" sz="1600" dirty="0">
                <a:cs typeface="B Titr" panose="00000700000000000000" pitchFamily="2" charset="-78"/>
              </a:rPr>
              <a:t>روی </a:t>
            </a:r>
            <a:r>
              <a:rPr lang="fa-IR" sz="1600" dirty="0" smtClean="0">
                <a:cs typeface="B Titr" panose="00000700000000000000" pitchFamily="2" charset="-78"/>
              </a:rPr>
              <a:t>نا رضایتی‌های </a:t>
            </a:r>
            <a:r>
              <a:rPr lang="fa-IR" sz="1600" dirty="0">
                <a:cs typeface="B Titr" panose="00000700000000000000" pitchFamily="2" charset="-78"/>
              </a:rPr>
              <a:t>داخلی و حمایت از آن با هدف تضعیف اقتدار و اضمحلال نیروی طرف مقابل به </a:t>
            </a:r>
            <a:r>
              <a:rPr lang="fa-IR" sz="1600" dirty="0" smtClean="0">
                <a:cs typeface="B Titr" panose="00000700000000000000" pitchFamily="2" charset="-78"/>
              </a:rPr>
              <a:t>کارگرفته  </a:t>
            </a:r>
            <a:r>
              <a:rPr lang="fa-IR" sz="1600" dirty="0">
                <a:cs typeface="B Titr" panose="00000700000000000000" pitchFamily="2" charset="-78"/>
              </a:rPr>
              <a:t>می‌شود.</a:t>
            </a:r>
          </a:p>
          <a:p>
            <a:pPr algn="just">
              <a:lnSpc>
                <a:spcPts val="2500"/>
              </a:lnSpc>
            </a:pPr>
            <a:r>
              <a:rPr lang="fa-IR" sz="1600" dirty="0" smtClean="0">
                <a:cs typeface="B Titr" panose="00000700000000000000" pitchFamily="2" charset="-78"/>
              </a:rPr>
              <a:t>۷</a:t>
            </a:r>
            <a:r>
              <a:rPr lang="fa-IR" sz="1600" dirty="0">
                <a:cs typeface="B Titr" panose="00000700000000000000" pitchFamily="2" charset="-78"/>
              </a:rPr>
              <a:t>. </a:t>
            </a:r>
            <a:r>
              <a:rPr lang="fa-IR" sz="1600" dirty="0">
                <a:solidFill>
                  <a:srgbClr val="FF0000"/>
                </a:solidFill>
                <a:cs typeface="B Titr" panose="00000700000000000000" pitchFamily="2" charset="-78"/>
              </a:rPr>
              <a:t>جنگ با نیروهای کلاسیک نظامی </a:t>
            </a:r>
            <a:r>
              <a:rPr lang="fa-IR" sz="1600" dirty="0">
                <a:cs typeface="B Titr" panose="00000700000000000000" pitchFamily="2" charset="-78"/>
              </a:rPr>
              <a:t>هم بخشی از جنگ </a:t>
            </a:r>
            <a:r>
              <a:rPr lang="fa-IR" sz="1600" dirty="0" smtClean="0">
                <a:cs typeface="B Titr" panose="00000700000000000000" pitchFamily="2" charset="-78"/>
              </a:rPr>
              <a:t>هیبر یدی </a:t>
            </a:r>
            <a:r>
              <a:rPr lang="fa-IR" sz="1600" dirty="0">
                <a:cs typeface="B Titr" panose="00000700000000000000" pitchFamily="2" charset="-78"/>
              </a:rPr>
              <a:t>است. جنگ نظامی نه تنها در نقطه مقابل جنگ </a:t>
            </a:r>
            <a:r>
              <a:rPr lang="fa-IR" sz="1600" dirty="0" smtClean="0">
                <a:cs typeface="B Titr" panose="00000700000000000000" pitchFamily="2" charset="-78"/>
              </a:rPr>
              <a:t>هیبر یدی </a:t>
            </a:r>
            <a:r>
              <a:rPr lang="fa-IR" sz="1600" dirty="0">
                <a:cs typeface="B Titr" panose="00000700000000000000" pitchFamily="2" charset="-78"/>
              </a:rPr>
              <a:t>قرار ندارد، بلکه بخشی از آن محسوب می‌شود، به این معنی که ممکن است همزمان از نیروهای کلاسیک نظامی برای پوشش بخشی از ابعاد چند وجهی جنگ ترکیبی به ویژه در حوزه سخت آن استفاده شود.</a:t>
            </a:r>
          </a:p>
          <a:p>
            <a:pPr algn="just">
              <a:lnSpc>
                <a:spcPts val="2500"/>
              </a:lnSpc>
            </a:pPr>
            <a:r>
              <a:rPr lang="fa-IR" sz="1600" dirty="0">
                <a:cs typeface="B Titr" panose="00000700000000000000" pitchFamily="2" charset="-78"/>
              </a:rPr>
              <a:t>۸</a:t>
            </a:r>
            <a:r>
              <a:rPr lang="fa-IR" sz="1600" dirty="0">
                <a:solidFill>
                  <a:srgbClr val="FF0000"/>
                </a:solidFill>
                <a:cs typeface="B Titr" panose="00000700000000000000" pitchFamily="2" charset="-78"/>
              </a:rPr>
              <a:t>. دیپلماسی به عنوان </a:t>
            </a:r>
            <a:r>
              <a:rPr lang="fa-IR" sz="1600" dirty="0" smtClean="0">
                <a:solidFill>
                  <a:srgbClr val="FF0000"/>
                </a:solidFill>
                <a:cs typeface="B Titr" panose="00000700000000000000" pitchFamily="2" charset="-78"/>
              </a:rPr>
              <a:t>مکانیسمی </a:t>
            </a:r>
            <a:r>
              <a:rPr lang="fa-IR" sz="1600" dirty="0">
                <a:cs typeface="B Titr" panose="00000700000000000000" pitchFamily="2" charset="-78"/>
              </a:rPr>
              <a:t>برای اعمال قدرت نرم در عرصه عمل بخشی دیگر از جنگ </a:t>
            </a:r>
            <a:r>
              <a:rPr lang="fa-IR" sz="1600" dirty="0" smtClean="0">
                <a:cs typeface="B Titr" panose="00000700000000000000" pitchFamily="2" charset="-78"/>
              </a:rPr>
              <a:t>هیبر یدی </a:t>
            </a:r>
            <a:r>
              <a:rPr lang="fa-IR" sz="1600" dirty="0">
                <a:cs typeface="B Titr" panose="00000700000000000000" pitchFamily="2" charset="-78"/>
              </a:rPr>
              <a:t>است. دیپلماسی یعنی توانایی حضور در جوامع خارجی و اثرگذاری بر اذهان مردم از طریق </a:t>
            </a:r>
            <a:r>
              <a:rPr lang="fa-IR" sz="1600" dirty="0" smtClean="0">
                <a:cs typeface="B Titr" panose="00000700000000000000" pitchFamily="2" charset="-78"/>
              </a:rPr>
              <a:t>بهره ‌مندی </a:t>
            </a:r>
            <a:r>
              <a:rPr lang="fa-IR" sz="1600" dirty="0">
                <a:cs typeface="B Titr" panose="00000700000000000000" pitchFamily="2" charset="-78"/>
              </a:rPr>
              <a:t>از </a:t>
            </a:r>
            <a:r>
              <a:rPr lang="fa-IR" sz="1600" dirty="0" smtClean="0">
                <a:cs typeface="B Titr" panose="00000700000000000000" pitchFamily="2" charset="-78"/>
              </a:rPr>
              <a:t>روش ‌های </a:t>
            </a:r>
            <a:r>
              <a:rPr lang="fa-IR" sz="1600" dirty="0">
                <a:cs typeface="B Titr" panose="00000700000000000000" pitchFamily="2" charset="-78"/>
              </a:rPr>
              <a:t>ارتباط جمعی به </a:t>
            </a:r>
            <a:r>
              <a:rPr lang="fa-IR" sz="1600" dirty="0" smtClean="0">
                <a:cs typeface="B Titr" panose="00000700000000000000" pitchFamily="2" charset="-78"/>
              </a:rPr>
              <a:t>گونه ‌ای </a:t>
            </a:r>
            <a:r>
              <a:rPr lang="fa-IR" sz="1600" dirty="0">
                <a:cs typeface="B Titr" panose="00000700000000000000" pitchFamily="2" charset="-78"/>
              </a:rPr>
              <a:t>که </a:t>
            </a:r>
            <a:r>
              <a:rPr lang="fa-IR" sz="1600" dirty="0" smtClean="0">
                <a:cs typeface="B Titr" panose="00000700000000000000" pitchFamily="2" charset="-78"/>
              </a:rPr>
              <a:t>دولت‌ ها </a:t>
            </a:r>
            <a:r>
              <a:rPr lang="fa-IR" sz="1600" dirty="0">
                <a:cs typeface="B Titr" panose="00000700000000000000" pitchFamily="2" charset="-78"/>
              </a:rPr>
              <a:t>و </a:t>
            </a:r>
            <a:r>
              <a:rPr lang="fa-IR" sz="1600" dirty="0" smtClean="0">
                <a:cs typeface="B Titr" panose="00000700000000000000" pitchFamily="2" charset="-78"/>
              </a:rPr>
              <a:t>ملت ‌های </a:t>
            </a:r>
            <a:r>
              <a:rPr lang="fa-IR" sz="1600" dirty="0">
                <a:cs typeface="B Titr" panose="00000700000000000000" pitchFamily="2" charset="-78"/>
              </a:rPr>
              <a:t>دیگر تمایل مثبتی نسبت به کشور به </a:t>
            </a:r>
            <a:r>
              <a:rPr lang="fa-IR" sz="1600" dirty="0" smtClean="0">
                <a:cs typeface="B Titr" panose="00000700000000000000" pitchFamily="2" charset="-78"/>
              </a:rPr>
              <a:t>کار برنده </a:t>
            </a:r>
            <a:r>
              <a:rPr lang="fa-IR" sz="1600" dirty="0">
                <a:cs typeface="B Titr" panose="00000700000000000000" pitchFamily="2" charset="-78"/>
              </a:rPr>
              <a:t>دیپلماسی عمومی در ذهن خود احساس کنند و رفتار خود را بر این اساس سمت و سو دهند.</a:t>
            </a:r>
          </a:p>
        </p:txBody>
      </p:sp>
    </p:spTree>
    <p:extLst>
      <p:ext uri="{BB962C8B-B14F-4D97-AF65-F5344CB8AC3E}">
        <p14:creationId xmlns:p14="http://schemas.microsoft.com/office/powerpoint/2010/main" val="32359585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23528" y="1268760"/>
            <a:ext cx="8424936" cy="5256584"/>
          </a:xfrm>
          <a:prstGeom prst="roundRect">
            <a:avLst/>
          </a:prstGeom>
          <a:solidFill>
            <a:schemeClr val="tx1"/>
          </a:solidFill>
          <a:ln w="1016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justLow">
              <a:lnSpc>
                <a:spcPts val="2500"/>
              </a:lnSpc>
            </a:pPr>
            <a:r>
              <a:rPr lang="fa-IR" sz="1600" dirty="0" smtClean="0">
                <a:solidFill>
                  <a:prstClr val="black"/>
                </a:solidFill>
                <a:cs typeface="B Titr" panose="00000700000000000000" pitchFamily="2" charset="-78"/>
              </a:rPr>
              <a:t>9. </a:t>
            </a:r>
            <a:r>
              <a:rPr lang="fa-IR" sz="1600" dirty="0">
                <a:solidFill>
                  <a:srgbClr val="FF0000"/>
                </a:solidFill>
                <a:cs typeface="B Titr" panose="00000700000000000000" pitchFamily="2" charset="-78"/>
              </a:rPr>
              <a:t>جنگ </a:t>
            </a:r>
            <a:r>
              <a:rPr lang="fa-IR" sz="1600" dirty="0" smtClean="0">
                <a:solidFill>
                  <a:srgbClr val="FF0000"/>
                </a:solidFill>
                <a:cs typeface="B Titr" panose="00000700000000000000" pitchFamily="2" charset="-78"/>
              </a:rPr>
              <a:t>شناختی </a:t>
            </a:r>
            <a:r>
              <a:rPr lang="fa-IR" sz="1600" dirty="0">
                <a:solidFill>
                  <a:prstClr val="black"/>
                </a:solidFill>
                <a:cs typeface="B Titr" panose="00000700000000000000" pitchFamily="2" charset="-78"/>
              </a:rPr>
              <a:t>تکامل یافته </a:t>
            </a:r>
            <a:r>
              <a:rPr lang="fa-IR" sz="1600" dirty="0" smtClean="0">
                <a:solidFill>
                  <a:prstClr val="black"/>
                </a:solidFill>
                <a:cs typeface="B Titr" panose="00000700000000000000" pitchFamily="2" charset="-78"/>
              </a:rPr>
              <a:t>ترین، </a:t>
            </a:r>
            <a:r>
              <a:rPr lang="fa-IR" sz="1600" dirty="0">
                <a:solidFill>
                  <a:prstClr val="black"/>
                </a:solidFill>
                <a:cs typeface="B Titr" panose="00000700000000000000" pitchFamily="2" charset="-78"/>
              </a:rPr>
              <a:t>پیشرفته </a:t>
            </a:r>
            <a:r>
              <a:rPr lang="fa-IR" sz="1600" dirty="0" smtClean="0">
                <a:solidFill>
                  <a:prstClr val="black"/>
                </a:solidFill>
                <a:cs typeface="B Titr" panose="00000700000000000000" pitchFamily="2" charset="-78"/>
              </a:rPr>
              <a:t>ترین، عمیق‌ترین </a:t>
            </a:r>
            <a:r>
              <a:rPr lang="fa-IR" sz="1600" dirty="0">
                <a:solidFill>
                  <a:prstClr val="black"/>
                </a:solidFill>
                <a:cs typeface="B Titr" panose="00000700000000000000" pitchFamily="2" charset="-78"/>
              </a:rPr>
              <a:t>و </a:t>
            </a:r>
            <a:r>
              <a:rPr lang="fa-IR" sz="1600" dirty="0" smtClean="0">
                <a:solidFill>
                  <a:prstClr val="black"/>
                </a:solidFill>
                <a:cs typeface="B Titr" panose="00000700000000000000" pitchFamily="2" charset="-78"/>
              </a:rPr>
              <a:t>وسیع‌ترین نوع </a:t>
            </a:r>
            <a:r>
              <a:rPr lang="fa-IR" sz="1600" dirty="0">
                <a:solidFill>
                  <a:prstClr val="black"/>
                </a:solidFill>
                <a:cs typeface="B Titr" panose="00000700000000000000" pitchFamily="2" charset="-78"/>
              </a:rPr>
              <a:t>جنگ </a:t>
            </a:r>
            <a:r>
              <a:rPr lang="fa-IR" sz="1600" dirty="0" smtClean="0">
                <a:solidFill>
                  <a:prstClr val="black"/>
                </a:solidFill>
                <a:cs typeface="B Titr" panose="00000700000000000000" pitchFamily="2" charset="-78"/>
              </a:rPr>
              <a:t>نرم است. در جنگ شناختی تمامی ابزار </a:t>
            </a:r>
            <a:r>
              <a:rPr lang="fa-IR" sz="1600" dirty="0" smtClean="0">
                <a:solidFill>
                  <a:schemeClr val="bg1"/>
                </a:solidFill>
                <a:cs typeface="B Titr" panose="00000700000000000000" pitchFamily="2" charset="-78"/>
              </a:rPr>
              <a:t>رسانه ای برای تحت تأثیر قرار دادن قوه ادراکی اف</a:t>
            </a:r>
            <a:r>
              <a:rPr lang="fa-IR" sz="1600" dirty="0">
                <a:solidFill>
                  <a:schemeClr val="bg1"/>
                </a:solidFill>
                <a:cs typeface="B Titr" panose="00000700000000000000" pitchFamily="2" charset="-78"/>
              </a:rPr>
              <a:t>راد یک جامعه </a:t>
            </a:r>
            <a:r>
              <a:rPr lang="fa-IR" sz="1600" dirty="0" smtClean="0">
                <a:solidFill>
                  <a:schemeClr val="bg1"/>
                </a:solidFill>
                <a:cs typeface="B Titr" panose="00000700000000000000" pitchFamily="2" charset="-78"/>
              </a:rPr>
              <a:t>بکار گیری می شود . </a:t>
            </a:r>
            <a:r>
              <a:rPr lang="fa-IR" sz="1600" dirty="0">
                <a:solidFill>
                  <a:schemeClr val="bg1"/>
                </a:solidFill>
                <a:cs typeface="B Titr" panose="00000700000000000000" pitchFamily="2" charset="-78"/>
              </a:rPr>
              <a:t>محور قرار دادن پیچیده‌ترین عضو شناختی انسان یعنی ذهن و </a:t>
            </a:r>
            <a:r>
              <a:rPr lang="fa-IR" sz="1600" dirty="0" smtClean="0">
                <a:solidFill>
                  <a:schemeClr val="bg1"/>
                </a:solidFill>
                <a:cs typeface="B Titr" panose="00000700000000000000" pitchFamily="2" charset="-78"/>
              </a:rPr>
              <a:t>مغز، </a:t>
            </a:r>
            <a:r>
              <a:rPr lang="fa-IR" sz="1600" dirty="0">
                <a:solidFill>
                  <a:schemeClr val="bg1"/>
                </a:solidFill>
                <a:cs typeface="B Titr" panose="00000700000000000000" pitchFamily="2" charset="-78"/>
              </a:rPr>
              <a:t>جنگی نامرئی با بی نهایت سناریو </a:t>
            </a:r>
            <a:r>
              <a:rPr lang="fa-IR" sz="1600" dirty="0" smtClean="0">
                <a:solidFill>
                  <a:schemeClr val="bg1"/>
                </a:solidFill>
                <a:cs typeface="B Titr" panose="00000700000000000000" pitchFamily="2" charset="-78"/>
              </a:rPr>
              <a:t>است.</a:t>
            </a:r>
          </a:p>
          <a:p>
            <a:pPr algn="justLow">
              <a:lnSpc>
                <a:spcPts val="2500"/>
              </a:lnSpc>
            </a:pPr>
            <a:r>
              <a:rPr lang="fa-IR" sz="1600" dirty="0">
                <a:solidFill>
                  <a:schemeClr val="bg1"/>
                </a:solidFill>
                <a:cs typeface="B Titr" panose="00000700000000000000" pitchFamily="2" charset="-78"/>
              </a:rPr>
              <a:t>جنگ شناختی یعنی نفوذ به ذهن تک تک افراد برای دستکاری‌های ذهنی، تغییر نگرش، تغییر و تسلط بر مدل تحلیل اطلاعات در افراد، اثرگذاری بر تصمیم </a:t>
            </a:r>
            <a:r>
              <a:rPr lang="fa-IR" sz="1600" dirty="0" smtClean="0">
                <a:solidFill>
                  <a:schemeClr val="bg1"/>
                </a:solidFill>
                <a:cs typeface="B Titr" panose="00000700000000000000" pitchFamily="2" charset="-78"/>
              </a:rPr>
              <a:t>گیری، رفتار  </a:t>
            </a:r>
            <a:r>
              <a:rPr lang="fa-IR" sz="1600" dirty="0">
                <a:solidFill>
                  <a:schemeClr val="bg1"/>
                </a:solidFill>
                <a:cs typeface="B Titr" panose="00000700000000000000" pitchFamily="2" charset="-78"/>
              </a:rPr>
              <a:t>و اقدامات افراد، پیش بینی کنش‌های رقیب، مدیریت هیجانات و احساسات و حب و بغض ها، مدل سازی ریاضی فرایند‌های ذهنی، استفاده حداکثری از هوش مصنوعی و فناوری‌های نوین و ... و فراتر از آن اهدافی است که مورد توجه </a:t>
            </a:r>
            <a:r>
              <a:rPr lang="fa-IR" sz="1600" dirty="0" smtClean="0">
                <a:solidFill>
                  <a:schemeClr val="bg1"/>
                </a:solidFill>
                <a:cs typeface="B Titr" panose="00000700000000000000" pitchFamily="2" charset="-78"/>
              </a:rPr>
              <a:t>جنگ هیبریدی قرار </a:t>
            </a:r>
            <a:r>
              <a:rPr lang="fa-IR" sz="1600" dirty="0">
                <a:solidFill>
                  <a:schemeClr val="bg1"/>
                </a:solidFill>
                <a:cs typeface="B Titr" panose="00000700000000000000" pitchFamily="2" charset="-78"/>
              </a:rPr>
              <a:t>می‌گیرد.</a:t>
            </a:r>
          </a:p>
          <a:p>
            <a:pPr algn="just">
              <a:lnSpc>
                <a:spcPts val="2500"/>
              </a:lnSpc>
            </a:pPr>
            <a:r>
              <a:rPr lang="fa-IR" sz="1600" dirty="0" smtClean="0">
                <a:solidFill>
                  <a:prstClr val="black"/>
                </a:solidFill>
                <a:cs typeface="B Titr" panose="00000700000000000000" pitchFamily="2" charset="-78"/>
              </a:rPr>
              <a:t>10</a:t>
            </a:r>
            <a:r>
              <a:rPr lang="fa-IR" sz="1600" dirty="0" smtClean="0">
                <a:solidFill>
                  <a:srgbClr val="FF0000"/>
                </a:solidFill>
                <a:cs typeface="B Titr" panose="00000700000000000000" pitchFamily="2" charset="-78"/>
              </a:rPr>
              <a:t>. </a:t>
            </a:r>
            <a:r>
              <a:rPr lang="fa-IR" sz="1600" dirty="0">
                <a:solidFill>
                  <a:srgbClr val="FF0000"/>
                </a:solidFill>
                <a:cs typeface="B Titr" panose="00000700000000000000" pitchFamily="2" charset="-78"/>
              </a:rPr>
              <a:t>جنگ </a:t>
            </a:r>
            <a:r>
              <a:rPr lang="fa-IR" sz="1600" dirty="0" smtClean="0">
                <a:solidFill>
                  <a:srgbClr val="FF0000"/>
                </a:solidFill>
                <a:cs typeface="B Titr" panose="00000700000000000000" pitchFamily="2" charset="-78"/>
              </a:rPr>
              <a:t>تبلیغاتی یا </a:t>
            </a:r>
            <a:r>
              <a:rPr lang="fa-IR" sz="1600" dirty="0">
                <a:solidFill>
                  <a:srgbClr val="FF0000"/>
                </a:solidFill>
                <a:cs typeface="B Titr" panose="00000700000000000000" pitchFamily="2" charset="-78"/>
              </a:rPr>
              <a:t>پروپاگاندا </a:t>
            </a:r>
            <a:r>
              <a:rPr lang="fa-IR" sz="1600" dirty="0">
                <a:solidFill>
                  <a:schemeClr val="bg1"/>
                </a:solidFill>
                <a:cs typeface="B Titr" panose="00000700000000000000" pitchFamily="2" charset="-78"/>
              </a:rPr>
              <a:t>نوعی جوسازی  رسانه ای </a:t>
            </a:r>
            <a:r>
              <a:rPr lang="fa-IR" sz="1600" dirty="0" smtClean="0">
                <a:solidFill>
                  <a:schemeClr val="bg1"/>
                </a:solidFill>
                <a:cs typeface="B Titr" panose="00000700000000000000" pitchFamily="2" charset="-78"/>
              </a:rPr>
              <a:t>و جنگ افروزی سیاسی است که در </a:t>
            </a:r>
            <a:r>
              <a:rPr lang="fa-IR" sz="1600" dirty="0">
                <a:solidFill>
                  <a:schemeClr val="bg1"/>
                </a:solidFill>
                <a:cs typeface="B Titr" panose="00000700000000000000" pitchFamily="2" charset="-78"/>
              </a:rPr>
              <a:t>آن، اطلاعات هماهنگ و جهت‌دار برای بسیج افکار عمومی از طریق تبلیغات سیاسی پخش و فرستاده </a:t>
            </a:r>
            <a:r>
              <a:rPr lang="fa-IR" sz="1600" dirty="0" smtClean="0">
                <a:solidFill>
                  <a:schemeClr val="bg1"/>
                </a:solidFill>
                <a:cs typeface="B Titr" panose="00000700000000000000" pitchFamily="2" charset="-78"/>
              </a:rPr>
              <a:t>می‌شود. و با بمباردمان خبری و تحلیلی یک سویه و جانبدارانه در خصوص وقائع، افکار عمومی جامعه را کنترل می کنند</a:t>
            </a:r>
            <a:r>
              <a:rPr lang="fa-IR" sz="1600" dirty="0">
                <a:solidFill>
                  <a:schemeClr val="bg1"/>
                </a:solidFill>
                <a:cs typeface="B Titr" panose="00000700000000000000" pitchFamily="2" charset="-78"/>
              </a:rPr>
              <a:t>. </a:t>
            </a:r>
            <a:r>
              <a:rPr lang="fa-IR" sz="1600" dirty="0" smtClean="0">
                <a:solidFill>
                  <a:schemeClr val="bg1"/>
                </a:solidFill>
                <a:cs typeface="B Titr" panose="00000700000000000000" pitchFamily="2" charset="-78"/>
              </a:rPr>
              <a:t>در </a:t>
            </a:r>
            <a:r>
              <a:rPr lang="fa-IR" sz="1600" dirty="0">
                <a:solidFill>
                  <a:schemeClr val="bg1"/>
                </a:solidFill>
                <a:cs typeface="B Titr" panose="00000700000000000000" pitchFamily="2" charset="-78"/>
              </a:rPr>
              <a:t>این راستا، اغلب اوقات، واقعیت‌ها به‌طور گزینشی بیان و بازنمایی می‌شوند </a:t>
            </a:r>
            <a:r>
              <a:rPr lang="fa-IR" sz="1600" dirty="0" smtClean="0">
                <a:solidFill>
                  <a:schemeClr val="bg1"/>
                </a:solidFill>
                <a:cs typeface="B Titr" panose="00000700000000000000" pitchFamily="2" charset="-78"/>
              </a:rPr>
              <a:t>تا </a:t>
            </a:r>
            <a:r>
              <a:rPr lang="fa-IR" sz="1600" dirty="0">
                <a:solidFill>
                  <a:schemeClr val="bg1"/>
                </a:solidFill>
                <a:cs typeface="B Titr" panose="00000700000000000000" pitchFamily="2" charset="-78"/>
              </a:rPr>
              <a:t>از سوی مخاطب، واکنش و رفتاری احساسی و نه آگاهانه سر بزند. </a:t>
            </a:r>
            <a:r>
              <a:rPr lang="fa-IR" sz="1600" dirty="0" smtClean="0">
                <a:solidFill>
                  <a:schemeClr val="bg1"/>
                </a:solidFill>
                <a:cs typeface="B Titr" panose="00000700000000000000" pitchFamily="2" charset="-78"/>
              </a:rPr>
              <a:t>نتیجه </a:t>
            </a:r>
            <a:r>
              <a:rPr lang="fa-IR" sz="1600" dirty="0">
                <a:solidFill>
                  <a:schemeClr val="bg1"/>
                </a:solidFill>
                <a:cs typeface="B Titr" panose="00000700000000000000" pitchFamily="2" charset="-78"/>
              </a:rPr>
              <a:t>این امر، تغییر گرایش دلخواه به سوی هدفی است که برای مخاطب هدف‌گیری شده و به منظور پیشبرد یک </a:t>
            </a:r>
            <a:r>
              <a:rPr lang="fa-IR" sz="1600" dirty="0" smtClean="0">
                <a:solidFill>
                  <a:schemeClr val="bg1"/>
                </a:solidFill>
                <a:cs typeface="B Titr" panose="00000700000000000000" pitchFamily="2" charset="-78"/>
              </a:rPr>
              <a:t>برنامه </a:t>
            </a:r>
            <a:r>
              <a:rPr lang="fa-IR" sz="1600" dirty="0">
                <a:solidFill>
                  <a:schemeClr val="bg1"/>
                </a:solidFill>
                <a:cs typeface="B Titr" panose="00000700000000000000" pitchFamily="2" charset="-78"/>
              </a:rPr>
              <a:t>سیاسی، درنظرگرفته </a:t>
            </a:r>
            <a:r>
              <a:rPr lang="fa-IR" sz="1600" dirty="0" smtClean="0">
                <a:solidFill>
                  <a:schemeClr val="bg1"/>
                </a:solidFill>
                <a:cs typeface="B Titr" panose="00000700000000000000" pitchFamily="2" charset="-78"/>
              </a:rPr>
              <a:t>شده‌است. </a:t>
            </a:r>
            <a:endParaRPr lang="fa-IR" sz="1600" dirty="0">
              <a:solidFill>
                <a:schemeClr val="bg1"/>
              </a:solidFill>
              <a:cs typeface="B Titr" panose="00000700000000000000" pitchFamily="2" charset="-78"/>
            </a:endParaRPr>
          </a:p>
        </p:txBody>
      </p:sp>
    </p:spTree>
    <p:extLst>
      <p:ext uri="{BB962C8B-B14F-4D97-AF65-F5344CB8AC3E}">
        <p14:creationId xmlns:p14="http://schemas.microsoft.com/office/powerpoint/2010/main" val="10893450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32656"/>
            <a:ext cx="7055380" cy="792088"/>
          </a:xfrm>
        </p:spPr>
        <p:txBody>
          <a:bodyPr/>
          <a:lstStyle/>
          <a:p>
            <a:pPr algn="r"/>
            <a:r>
              <a:rPr lang="fa-IR" sz="3600" dirty="0" smtClean="0">
                <a:solidFill>
                  <a:srgbClr val="FFFF00"/>
                </a:solidFill>
                <a:cs typeface="B Titr" panose="00000700000000000000" pitchFamily="2" charset="-78"/>
              </a:rPr>
              <a:t>1- طرح سؤال از دانش پژوهان:</a:t>
            </a:r>
            <a:endParaRPr lang="fa-IR" sz="3600" dirty="0">
              <a:solidFill>
                <a:srgbClr val="FFFF00"/>
              </a:solidFill>
              <a:cs typeface="B Titr" panose="00000700000000000000" pitchFamily="2" charset="-78"/>
            </a:endParaRPr>
          </a:p>
        </p:txBody>
      </p:sp>
      <p:sp>
        <p:nvSpPr>
          <p:cNvPr id="4" name="Rounded Rectangle 3"/>
          <p:cNvSpPr/>
          <p:nvPr/>
        </p:nvSpPr>
        <p:spPr>
          <a:xfrm>
            <a:off x="971600" y="1556792"/>
            <a:ext cx="7200800" cy="4608512"/>
          </a:xfrm>
          <a:prstGeom prst="roundRect">
            <a:avLst/>
          </a:prstGeom>
          <a:solidFill>
            <a:schemeClr val="tx1"/>
          </a:solidFill>
          <a:ln w="1016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just">
              <a:lnSpc>
                <a:spcPct val="200000"/>
              </a:lnSpc>
            </a:pPr>
            <a:r>
              <a:rPr lang="fa-IR" sz="2000" dirty="0">
                <a:cs typeface="B Titr" panose="00000700000000000000" pitchFamily="2" charset="-78"/>
              </a:rPr>
              <a:t>پس از تشریح مباحث مقدماتی و تشریح جنگ </a:t>
            </a:r>
            <a:r>
              <a:rPr lang="fa-IR" sz="2000" dirty="0" smtClean="0">
                <a:cs typeface="B Titr" panose="00000700000000000000" pitchFamily="2" charset="-78"/>
              </a:rPr>
              <a:t>ترکیبی، </a:t>
            </a:r>
            <a:r>
              <a:rPr lang="fa-IR" sz="2000" dirty="0">
                <a:cs typeface="B Titr" panose="00000700000000000000" pitchFamily="2" charset="-78"/>
              </a:rPr>
              <a:t>اولین سؤال مورد </a:t>
            </a:r>
            <a:r>
              <a:rPr lang="fa-IR" sz="2000" dirty="0" smtClean="0">
                <a:cs typeface="B Titr" panose="00000700000000000000" pitchFamily="2" charset="-78"/>
              </a:rPr>
              <a:t>بحث، </a:t>
            </a:r>
            <a:r>
              <a:rPr lang="fa-IR" sz="2000" dirty="0">
                <a:cs typeface="B Titr" panose="00000700000000000000" pitchFamily="2" charset="-78"/>
              </a:rPr>
              <a:t>پیشینه جنگ ترکیبی با ایران بر شماری شود و برخی از مصادیق آن توسط استاد تبیین گردد. </a:t>
            </a:r>
          </a:p>
          <a:p>
            <a:pPr algn="just">
              <a:lnSpc>
                <a:spcPct val="200000"/>
              </a:lnSpc>
            </a:pPr>
            <a:r>
              <a:rPr lang="fa-IR" sz="2000" dirty="0">
                <a:cs typeface="B Titr" panose="00000700000000000000" pitchFamily="2" charset="-78"/>
              </a:rPr>
              <a:t>بطور خاص </a:t>
            </a:r>
            <a:r>
              <a:rPr lang="fa-IR" sz="2000" dirty="0" smtClean="0">
                <a:cs typeface="B Titr" panose="00000700000000000000" pitchFamily="2" charset="-78"/>
              </a:rPr>
              <a:t>اهداف و اتفاقات اغتشاشات </a:t>
            </a:r>
            <a:r>
              <a:rPr lang="fa-IR" sz="2000" dirty="0">
                <a:cs typeface="B Titr" panose="00000700000000000000" pitchFamily="2" charset="-78"/>
              </a:rPr>
              <a:t>سال 1401 به صورت تطبیقی با ابعاد و ابزار جنگ ترکیبی </a:t>
            </a:r>
            <a:r>
              <a:rPr lang="fa-IR" sz="2000" dirty="0" smtClean="0">
                <a:cs typeface="B Titr" panose="00000700000000000000" pitchFamily="2" charset="-78"/>
              </a:rPr>
              <a:t>با نمونه های عینی تشریح </a:t>
            </a:r>
            <a:r>
              <a:rPr lang="fa-IR" sz="2000" dirty="0">
                <a:cs typeface="B Titr" panose="00000700000000000000" pitchFamily="2" charset="-78"/>
              </a:rPr>
              <a:t>شود . </a:t>
            </a:r>
          </a:p>
          <a:p>
            <a:pPr algn="just">
              <a:lnSpc>
                <a:spcPct val="200000"/>
              </a:lnSpc>
            </a:pPr>
            <a:endParaRPr lang="fa-IR" sz="2000" dirty="0">
              <a:cs typeface="B Titr" panose="00000700000000000000" pitchFamily="2" charset="-78"/>
            </a:endParaRPr>
          </a:p>
        </p:txBody>
      </p:sp>
    </p:spTree>
    <p:extLst>
      <p:ext uri="{BB962C8B-B14F-4D97-AF65-F5344CB8AC3E}">
        <p14:creationId xmlns:p14="http://schemas.microsoft.com/office/powerpoint/2010/main" val="5831803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04664"/>
            <a:ext cx="7055380" cy="672026"/>
          </a:xfrm>
        </p:spPr>
        <p:txBody>
          <a:bodyPr>
            <a:normAutofit fontScale="90000"/>
          </a:bodyPr>
          <a:lstStyle/>
          <a:p>
            <a:pPr algn="r"/>
            <a:r>
              <a:rPr lang="fa-IR" dirty="0" smtClean="0">
                <a:solidFill>
                  <a:srgbClr val="FFFF00"/>
                </a:solidFill>
                <a:cs typeface="B Titr" panose="00000700000000000000" pitchFamily="2" charset="-78"/>
              </a:rPr>
              <a:t>3- پیشینه جنگ ترکیبی با ایران</a:t>
            </a:r>
            <a:endParaRPr lang="fa-IR" dirty="0">
              <a:solidFill>
                <a:srgbClr val="FFFF00"/>
              </a:solidFill>
              <a:cs typeface="B Titr" panose="00000700000000000000" pitchFamily="2" charset="-78"/>
            </a:endParaRPr>
          </a:p>
        </p:txBody>
      </p:sp>
      <p:sp>
        <p:nvSpPr>
          <p:cNvPr id="7" name="Rectangle: Rounded Corners 1">
            <a:extLst>
              <a:ext uri="{FF2B5EF4-FFF2-40B4-BE49-F238E27FC236}">
                <a16:creationId xmlns:a16="http://schemas.microsoft.com/office/drawing/2014/main" id="{CEC76529-CFF9-3948-6178-DC3495F5D006}"/>
              </a:ext>
            </a:extLst>
          </p:cNvPr>
          <p:cNvSpPr/>
          <p:nvPr/>
        </p:nvSpPr>
        <p:spPr>
          <a:xfrm>
            <a:off x="5146627" y="1268760"/>
            <a:ext cx="3601837" cy="609599"/>
          </a:xfrm>
          <a:prstGeom prst="roundRect">
            <a:avLst/>
          </a:prstGeom>
          <a:solidFill>
            <a:srgbClr val="C00000"/>
          </a:solidFill>
          <a:ln w="8890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
                <a:srgbClr val="000000"/>
              </a:buClr>
              <a:buFont typeface="Arial"/>
              <a:buNone/>
            </a:pPr>
            <a:r>
              <a:rPr lang="fa-IR" sz="2000" b="1" kern="0" dirty="0" smtClean="0">
                <a:solidFill>
                  <a:srgbClr val="FFFFFF"/>
                </a:solidFill>
                <a:cs typeface="B Titr" pitchFamily="2" charset="-78"/>
                <a:sym typeface="Arial"/>
              </a:rPr>
              <a:t>الف) قبل از انقلاب اسلامی</a:t>
            </a:r>
            <a:endParaRPr lang="fa-IR" sz="1600" b="1" kern="0" dirty="0">
              <a:solidFill>
                <a:srgbClr val="FFFFFF"/>
              </a:solidFill>
              <a:cs typeface="B Titr" pitchFamily="2" charset="-78"/>
              <a:sym typeface="Arial"/>
            </a:endParaRPr>
          </a:p>
        </p:txBody>
      </p:sp>
      <p:sp>
        <p:nvSpPr>
          <p:cNvPr id="8" name="Rectangle: Rounded Corners 1">
            <a:extLst>
              <a:ext uri="{FF2B5EF4-FFF2-40B4-BE49-F238E27FC236}">
                <a16:creationId xmlns:a16="http://schemas.microsoft.com/office/drawing/2014/main" id="{CEC76529-CFF9-3948-6178-DC3495F5D006}"/>
              </a:ext>
            </a:extLst>
          </p:cNvPr>
          <p:cNvSpPr/>
          <p:nvPr/>
        </p:nvSpPr>
        <p:spPr>
          <a:xfrm>
            <a:off x="308745" y="2276872"/>
            <a:ext cx="8424936" cy="60959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buClr>
                <a:srgbClr val="000000"/>
              </a:buClr>
              <a:buFont typeface="Arial"/>
              <a:buNone/>
            </a:pPr>
            <a:r>
              <a:rPr lang="fa-IR" sz="2000" b="1" kern="0" dirty="0" smtClean="0">
                <a:solidFill>
                  <a:srgbClr val="FFFFFF"/>
                </a:solidFill>
                <a:cs typeface="B Titr" pitchFamily="2" charset="-78"/>
                <a:sym typeface="Arial"/>
              </a:rPr>
              <a:t>1- کودتای 28 مرداد 1332</a:t>
            </a:r>
            <a:endParaRPr lang="fa-IR" sz="1600" b="1" kern="0" dirty="0">
              <a:solidFill>
                <a:srgbClr val="FFFFFF"/>
              </a:solidFill>
              <a:cs typeface="B Titr" pitchFamily="2" charset="-78"/>
              <a:sym typeface="Arial"/>
            </a:endParaRPr>
          </a:p>
        </p:txBody>
      </p:sp>
      <p:sp>
        <p:nvSpPr>
          <p:cNvPr id="9" name="Rectangle: Rounded Corners 1">
            <a:extLst>
              <a:ext uri="{FF2B5EF4-FFF2-40B4-BE49-F238E27FC236}">
                <a16:creationId xmlns:a16="http://schemas.microsoft.com/office/drawing/2014/main" id="{CEC76529-CFF9-3948-6178-DC3495F5D006}"/>
              </a:ext>
            </a:extLst>
          </p:cNvPr>
          <p:cNvSpPr/>
          <p:nvPr/>
        </p:nvSpPr>
        <p:spPr>
          <a:xfrm>
            <a:off x="308745" y="3078541"/>
            <a:ext cx="8424936" cy="60959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buClr>
                <a:srgbClr val="000000"/>
              </a:buClr>
              <a:buFont typeface="Arial"/>
              <a:buNone/>
            </a:pPr>
            <a:r>
              <a:rPr lang="fa-IR" sz="2000" b="1" kern="0" dirty="0" smtClean="0">
                <a:solidFill>
                  <a:schemeClr val="bg1"/>
                </a:solidFill>
                <a:cs typeface="B Titr" pitchFamily="2" charset="-78"/>
                <a:sym typeface="Arial"/>
              </a:rPr>
              <a:t>2- شهادت دانشجویان در 16 آذر 1332</a:t>
            </a:r>
            <a:endParaRPr lang="fa-IR" sz="1600" b="1" kern="0" dirty="0">
              <a:solidFill>
                <a:schemeClr val="bg1"/>
              </a:solidFill>
              <a:cs typeface="B Titr" pitchFamily="2" charset="-78"/>
              <a:sym typeface="Arial"/>
            </a:endParaRPr>
          </a:p>
        </p:txBody>
      </p:sp>
      <p:sp>
        <p:nvSpPr>
          <p:cNvPr id="10" name="Rectangle: Rounded Corners 1">
            <a:extLst>
              <a:ext uri="{FF2B5EF4-FFF2-40B4-BE49-F238E27FC236}">
                <a16:creationId xmlns:a16="http://schemas.microsoft.com/office/drawing/2014/main" id="{CEC76529-CFF9-3948-6178-DC3495F5D006}"/>
              </a:ext>
            </a:extLst>
          </p:cNvPr>
          <p:cNvSpPr/>
          <p:nvPr/>
        </p:nvSpPr>
        <p:spPr>
          <a:xfrm>
            <a:off x="308745" y="3880210"/>
            <a:ext cx="8424936" cy="60959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buClr>
                <a:srgbClr val="000000"/>
              </a:buClr>
              <a:buFont typeface="Arial"/>
              <a:buNone/>
            </a:pPr>
            <a:r>
              <a:rPr lang="fa-IR" sz="2000" b="1" kern="0" dirty="0" smtClean="0">
                <a:solidFill>
                  <a:srgbClr val="FFFFFF"/>
                </a:solidFill>
                <a:cs typeface="B Titr" pitchFamily="2" charset="-78"/>
                <a:sym typeface="Arial"/>
              </a:rPr>
              <a:t>3- حمایت از اقدامات شاه در سرکوب مردم و تحکیم پایه های حکومت استبدادی شاه</a:t>
            </a:r>
            <a:endParaRPr lang="fa-IR" sz="1600" b="1" kern="0" dirty="0">
              <a:solidFill>
                <a:srgbClr val="FFFFFF"/>
              </a:solidFill>
              <a:cs typeface="B Titr" pitchFamily="2" charset="-78"/>
              <a:sym typeface="Arial"/>
            </a:endParaRPr>
          </a:p>
        </p:txBody>
      </p:sp>
      <p:sp>
        <p:nvSpPr>
          <p:cNvPr id="11" name="Rectangle: Rounded Corners 1">
            <a:extLst>
              <a:ext uri="{FF2B5EF4-FFF2-40B4-BE49-F238E27FC236}">
                <a16:creationId xmlns:a16="http://schemas.microsoft.com/office/drawing/2014/main" id="{CEC76529-CFF9-3948-6178-DC3495F5D006}"/>
              </a:ext>
            </a:extLst>
          </p:cNvPr>
          <p:cNvSpPr/>
          <p:nvPr/>
        </p:nvSpPr>
        <p:spPr>
          <a:xfrm>
            <a:off x="323529" y="4681879"/>
            <a:ext cx="8424936" cy="60959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buClr>
                <a:srgbClr val="000000"/>
              </a:buClr>
              <a:buFont typeface="Arial"/>
              <a:buNone/>
            </a:pPr>
            <a:r>
              <a:rPr lang="fa-IR" sz="2000" b="1" kern="0" dirty="0">
                <a:solidFill>
                  <a:schemeClr val="bg1"/>
                </a:solidFill>
                <a:cs typeface="B Titr" pitchFamily="2" charset="-78"/>
                <a:sym typeface="Arial"/>
              </a:rPr>
              <a:t>4- تأسیس سازمان مخوف ساواک</a:t>
            </a:r>
          </a:p>
        </p:txBody>
      </p:sp>
      <p:sp>
        <p:nvSpPr>
          <p:cNvPr id="12" name="Rectangle: Rounded Corners 1">
            <a:extLst>
              <a:ext uri="{FF2B5EF4-FFF2-40B4-BE49-F238E27FC236}">
                <a16:creationId xmlns:a16="http://schemas.microsoft.com/office/drawing/2014/main" id="{CEC76529-CFF9-3948-6178-DC3495F5D006}"/>
              </a:ext>
            </a:extLst>
          </p:cNvPr>
          <p:cNvSpPr/>
          <p:nvPr/>
        </p:nvSpPr>
        <p:spPr>
          <a:xfrm>
            <a:off x="308744" y="5483548"/>
            <a:ext cx="8424936" cy="60959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buClr>
                <a:srgbClr val="000000"/>
              </a:buClr>
              <a:buFont typeface="Arial"/>
              <a:buNone/>
            </a:pPr>
            <a:r>
              <a:rPr lang="fa-IR" sz="2000" b="1" kern="0" dirty="0" smtClean="0">
                <a:solidFill>
                  <a:srgbClr val="FFFFFF"/>
                </a:solidFill>
                <a:cs typeface="B Titr" pitchFamily="2" charset="-78"/>
                <a:sym typeface="Arial"/>
              </a:rPr>
              <a:t>5- تحمیل </a:t>
            </a:r>
            <a:r>
              <a:rPr lang="fa-IR" sz="2000" b="1" kern="0" dirty="0" err="1" smtClean="0">
                <a:solidFill>
                  <a:srgbClr val="FFFFFF"/>
                </a:solidFill>
                <a:cs typeface="B Titr" pitchFamily="2" charset="-78"/>
                <a:sym typeface="Arial"/>
              </a:rPr>
              <a:t>کاپیتولاسیون</a:t>
            </a:r>
            <a:r>
              <a:rPr lang="fa-IR" sz="2000" b="1" kern="0" dirty="0" smtClean="0">
                <a:solidFill>
                  <a:srgbClr val="FFFFFF"/>
                </a:solidFill>
                <a:cs typeface="B Titr" pitchFamily="2" charset="-78"/>
                <a:sym typeface="Arial"/>
              </a:rPr>
              <a:t> و تحقیر ملت بزرگ ایران</a:t>
            </a:r>
            <a:endParaRPr lang="fa-IR" sz="1600" b="1" kern="0" dirty="0">
              <a:solidFill>
                <a:srgbClr val="FFFFFF"/>
              </a:solidFill>
              <a:cs typeface="B Titr" pitchFamily="2" charset="-78"/>
              <a:sym typeface="Arial"/>
            </a:endParaRPr>
          </a:p>
        </p:txBody>
      </p:sp>
    </p:spTree>
    <p:extLst>
      <p:ext uri="{BB962C8B-B14F-4D97-AF65-F5344CB8AC3E}">
        <p14:creationId xmlns:p14="http://schemas.microsoft.com/office/powerpoint/2010/main" val="42661680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2278967106"/>
              </p:ext>
            </p:extLst>
          </p:nvPr>
        </p:nvGraphicFramePr>
        <p:xfrm>
          <a:off x="323528" y="764704"/>
          <a:ext cx="8280920" cy="5904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Rounded Corners 1">
            <a:extLst>
              <a:ext uri="{FF2B5EF4-FFF2-40B4-BE49-F238E27FC236}">
                <a16:creationId xmlns:a16="http://schemas.microsoft.com/office/drawing/2014/main" id="{CEC76529-CFF9-3948-6178-DC3495F5D006}"/>
              </a:ext>
            </a:extLst>
          </p:cNvPr>
          <p:cNvSpPr/>
          <p:nvPr/>
        </p:nvSpPr>
        <p:spPr>
          <a:xfrm>
            <a:off x="4788024" y="116632"/>
            <a:ext cx="3601837" cy="432048"/>
          </a:xfrm>
          <a:prstGeom prst="roundRect">
            <a:avLst/>
          </a:prstGeom>
          <a:solidFill>
            <a:srgbClr val="C00000"/>
          </a:solidFill>
          <a:ln w="8890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
                <a:srgbClr val="000000"/>
              </a:buClr>
              <a:buFont typeface="Arial"/>
              <a:buNone/>
            </a:pPr>
            <a:r>
              <a:rPr lang="fa-IR" sz="2000" b="1" kern="0" dirty="0">
                <a:solidFill>
                  <a:srgbClr val="FFFFFF"/>
                </a:solidFill>
                <a:cs typeface="B Titr" pitchFamily="2" charset="-78"/>
                <a:sym typeface="Arial"/>
              </a:rPr>
              <a:t>ب</a:t>
            </a:r>
            <a:r>
              <a:rPr lang="fa-IR" sz="2000" b="1" kern="0" dirty="0" smtClean="0">
                <a:solidFill>
                  <a:srgbClr val="FFFFFF"/>
                </a:solidFill>
                <a:cs typeface="B Titr" pitchFamily="2" charset="-78"/>
                <a:sym typeface="Arial"/>
              </a:rPr>
              <a:t>) بعد از انقلاب اسلامی</a:t>
            </a:r>
            <a:endParaRPr lang="fa-IR" sz="1600" b="1" kern="0" dirty="0">
              <a:solidFill>
                <a:srgbClr val="FFFFFF"/>
              </a:solidFill>
              <a:cs typeface="B Titr" pitchFamily="2" charset="-78"/>
              <a:sym typeface="Arial"/>
            </a:endParaRPr>
          </a:p>
        </p:txBody>
      </p:sp>
    </p:spTree>
    <p:extLst>
      <p:ext uri="{BB962C8B-B14F-4D97-AF65-F5344CB8AC3E}">
        <p14:creationId xmlns:p14="http://schemas.microsoft.com/office/powerpoint/2010/main" val="5643362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956" y="452718"/>
            <a:ext cx="7055380" cy="528010"/>
          </a:xfrm>
        </p:spPr>
        <p:txBody>
          <a:bodyPr>
            <a:normAutofit fontScale="90000"/>
          </a:bodyPr>
          <a:lstStyle/>
          <a:p>
            <a:pPr algn="r"/>
            <a:r>
              <a:rPr lang="fa-IR" sz="3200" dirty="0" smtClean="0">
                <a:solidFill>
                  <a:srgbClr val="FFFF00"/>
                </a:solidFill>
                <a:cs typeface="B Titr" panose="00000700000000000000" pitchFamily="2" charset="-78"/>
              </a:rPr>
              <a:t>اهداف اغتشاشات</a:t>
            </a:r>
            <a:endParaRPr lang="fa-IR" sz="3200" dirty="0">
              <a:solidFill>
                <a:srgbClr val="FFFF00"/>
              </a:solidFill>
              <a:cs typeface="B Titr" panose="00000700000000000000" pitchFamily="2" charset="-78"/>
            </a:endParaRPr>
          </a:p>
        </p:txBody>
      </p:sp>
      <p:sp>
        <p:nvSpPr>
          <p:cNvPr id="4" name="Rounded Rectangle 3"/>
          <p:cNvSpPr/>
          <p:nvPr/>
        </p:nvSpPr>
        <p:spPr>
          <a:xfrm>
            <a:off x="251520" y="1268760"/>
            <a:ext cx="8424936" cy="5184576"/>
          </a:xfrm>
          <a:prstGeom prst="roundRect">
            <a:avLst/>
          </a:prstGeom>
          <a:solidFill>
            <a:schemeClr val="tx1"/>
          </a:solidFill>
          <a:ln w="1016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justLow">
              <a:lnSpc>
                <a:spcPct val="150000"/>
              </a:lnSpc>
            </a:pPr>
            <a:endParaRPr lang="fa-IR" b="1" dirty="0" smtClean="0">
              <a:solidFill>
                <a:srgbClr val="FF0000"/>
              </a:solidFill>
              <a:cs typeface="B Titr" panose="00000700000000000000" pitchFamily="2" charset="-7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582485"/>
            <a:ext cx="7578274" cy="4438803"/>
          </a:xfrm>
          <a:prstGeom prst="rect">
            <a:avLst/>
          </a:prstGeom>
        </p:spPr>
      </p:pic>
    </p:spTree>
    <p:extLst>
      <p:ext uri="{BB962C8B-B14F-4D97-AF65-F5344CB8AC3E}">
        <p14:creationId xmlns:p14="http://schemas.microsoft.com/office/powerpoint/2010/main" val="4013389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956" y="452718"/>
            <a:ext cx="7055380" cy="528010"/>
          </a:xfrm>
        </p:spPr>
        <p:txBody>
          <a:bodyPr>
            <a:normAutofit fontScale="90000"/>
          </a:bodyPr>
          <a:lstStyle/>
          <a:p>
            <a:pPr algn="r"/>
            <a:r>
              <a:rPr lang="fa-IR" sz="3200" dirty="0">
                <a:solidFill>
                  <a:srgbClr val="FFFF00"/>
                </a:solidFill>
                <a:cs typeface="B Titr" panose="00000700000000000000" pitchFamily="2" charset="-78"/>
              </a:rPr>
              <a:t>ویژگی های جنک ترکیبی اغتشاشات اخیر</a:t>
            </a:r>
          </a:p>
        </p:txBody>
      </p:sp>
      <p:sp>
        <p:nvSpPr>
          <p:cNvPr id="4" name="Rounded Rectangle 3"/>
          <p:cNvSpPr/>
          <p:nvPr/>
        </p:nvSpPr>
        <p:spPr>
          <a:xfrm>
            <a:off x="251520" y="1268760"/>
            <a:ext cx="8640960" cy="5184576"/>
          </a:xfrm>
          <a:prstGeom prst="roundRect">
            <a:avLst/>
          </a:prstGeom>
          <a:solidFill>
            <a:schemeClr val="tx1"/>
          </a:solidFill>
          <a:ln w="1016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justLow">
              <a:lnSpc>
                <a:spcPct val="150000"/>
              </a:lnSpc>
            </a:pPr>
            <a:r>
              <a:rPr lang="fa-IR" b="1" dirty="0">
                <a:solidFill>
                  <a:srgbClr val="FF0000"/>
                </a:solidFill>
                <a:cs typeface="B Titr" panose="00000700000000000000" pitchFamily="2" charset="-78"/>
              </a:rPr>
              <a:t>اقدامات انجام شده در اغتشاشات 1401 در نوع خود منحصر  بفرد است و برخی ویژگی های آن بشرح زیر است:</a:t>
            </a:r>
          </a:p>
          <a:p>
            <a:pPr marL="285750" indent="-285750">
              <a:lnSpc>
                <a:spcPct val="150000"/>
              </a:lnSpc>
              <a:buFont typeface="Wingdings" panose="05000000000000000000" pitchFamily="2" charset="2"/>
              <a:buChar char="v"/>
            </a:pPr>
            <a:r>
              <a:rPr lang="fa-IR" dirty="0">
                <a:cs typeface="B Titr" panose="00000700000000000000" pitchFamily="2" charset="-78"/>
              </a:rPr>
              <a:t>طراحی و مهندسی دقیق جنگ ترکیبی سازمان ها و سرویس های اطلاعاتی دشمن و تقسیم کار ساختارمند اتاق فرمان </a:t>
            </a:r>
          </a:p>
          <a:p>
            <a:pPr marL="285750" indent="-285750">
              <a:lnSpc>
                <a:spcPct val="150000"/>
              </a:lnSpc>
              <a:buFont typeface="Wingdings" panose="05000000000000000000" pitchFamily="2" charset="2"/>
              <a:buChar char="v"/>
            </a:pPr>
            <a:r>
              <a:rPr lang="fa-IR" dirty="0">
                <a:cs typeface="B Titr" panose="00000700000000000000" pitchFamily="2" charset="-78"/>
              </a:rPr>
              <a:t>جنگ رسانه ای تمام عیار علیه اصل نظام و ولایت و اجرای مدل رهبری رسانه ای و انقلاب فیک</a:t>
            </a:r>
          </a:p>
          <a:p>
            <a:pPr marL="285750" indent="-285750">
              <a:lnSpc>
                <a:spcPct val="150000"/>
              </a:lnSpc>
              <a:buFont typeface="Wingdings" panose="05000000000000000000" pitchFamily="2" charset="2"/>
              <a:buChar char="v"/>
            </a:pPr>
            <a:r>
              <a:rPr lang="fa-IR" dirty="0">
                <a:cs typeface="B Titr" panose="00000700000000000000" pitchFamily="2" charset="-78"/>
              </a:rPr>
              <a:t>تمرکز کانونی بر ظرفیت جوانان و استفاده حداکثری از ذهنیت ها و احساسات آنان </a:t>
            </a:r>
          </a:p>
          <a:p>
            <a:pPr marL="285750" indent="-285750">
              <a:lnSpc>
                <a:spcPct val="150000"/>
              </a:lnSpc>
              <a:buFont typeface="Wingdings" panose="05000000000000000000" pitchFamily="2" charset="2"/>
              <a:buChar char="v"/>
            </a:pPr>
            <a:r>
              <a:rPr lang="fa-IR" dirty="0">
                <a:cs typeface="B Titr" panose="00000700000000000000" pitchFamily="2" charset="-78"/>
              </a:rPr>
              <a:t>هدایت و بسیج نیروهای تأثیرگذار و پرطرفدار جامعه در کمترین زمان (هنرمندان ، سلبریتی ها و...)</a:t>
            </a:r>
          </a:p>
          <a:p>
            <a:pPr marL="285750" indent="-285750">
              <a:lnSpc>
                <a:spcPct val="150000"/>
              </a:lnSpc>
              <a:buFont typeface="Wingdings" panose="05000000000000000000" pitchFamily="2" charset="2"/>
              <a:buChar char="v"/>
            </a:pPr>
            <a:r>
              <a:rPr lang="fa-IR" dirty="0">
                <a:cs typeface="B Titr" panose="00000700000000000000" pitchFamily="2" charset="-78"/>
              </a:rPr>
              <a:t>نوآوری در شعار و اهداف و تلاش موفق برای جلوداری زنان در تجمعات و اغتشاشات</a:t>
            </a:r>
          </a:p>
          <a:p>
            <a:pPr marL="285750" indent="-285750">
              <a:lnSpc>
                <a:spcPct val="150000"/>
              </a:lnSpc>
              <a:buFont typeface="Wingdings" panose="05000000000000000000" pitchFamily="2" charset="2"/>
              <a:buChar char="v"/>
            </a:pPr>
            <a:r>
              <a:rPr lang="fa-IR" dirty="0">
                <a:cs typeface="B Titr" panose="00000700000000000000" pitchFamily="2" charset="-78"/>
              </a:rPr>
              <a:t>تحرکات مسلحانه و اقدام نظامی گروه های تجزیه طلب در نقاط مرزی حساس (شمال و جنوب)</a:t>
            </a:r>
          </a:p>
          <a:p>
            <a:pPr marL="285750" indent="-285750">
              <a:lnSpc>
                <a:spcPct val="150000"/>
              </a:lnSpc>
              <a:buFont typeface="Wingdings" panose="05000000000000000000" pitchFamily="2" charset="2"/>
              <a:buChar char="v"/>
            </a:pPr>
            <a:r>
              <a:rPr lang="fa-IR" dirty="0">
                <a:cs typeface="B Titr" panose="00000700000000000000" pitchFamily="2" charset="-78"/>
              </a:rPr>
              <a:t> اعلام جنگ گروه‌های هکری جهان و رخنه در برخی از راکز مهم و حساس کشور </a:t>
            </a:r>
          </a:p>
        </p:txBody>
      </p:sp>
    </p:spTree>
    <p:extLst>
      <p:ext uri="{BB962C8B-B14F-4D97-AF65-F5344CB8AC3E}">
        <p14:creationId xmlns:p14="http://schemas.microsoft.com/office/powerpoint/2010/main" val="21248996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964" y="308702"/>
            <a:ext cx="7055380" cy="672026"/>
          </a:xfrm>
        </p:spPr>
        <p:txBody>
          <a:bodyPr>
            <a:normAutofit/>
          </a:bodyPr>
          <a:lstStyle/>
          <a:p>
            <a:pPr algn="r"/>
            <a:r>
              <a:rPr lang="fa-IR" sz="3200" dirty="0" smtClean="0">
                <a:solidFill>
                  <a:srgbClr val="FFFF00"/>
                </a:solidFill>
                <a:cs typeface="B Titr" panose="00000700000000000000" pitchFamily="2" charset="-78"/>
              </a:rPr>
              <a:t>ویژگی های جنک ترکیبی اغتشاشات اخیر</a:t>
            </a:r>
            <a:endParaRPr lang="fa-IR" sz="3200" dirty="0">
              <a:solidFill>
                <a:srgbClr val="FFFF00"/>
              </a:solidFill>
              <a:cs typeface="B Titr" panose="00000700000000000000" pitchFamily="2" charset="-78"/>
            </a:endParaRPr>
          </a:p>
        </p:txBody>
      </p:sp>
      <p:sp>
        <p:nvSpPr>
          <p:cNvPr id="4" name="Rounded Rectangle 3"/>
          <p:cNvSpPr/>
          <p:nvPr/>
        </p:nvSpPr>
        <p:spPr>
          <a:xfrm>
            <a:off x="179512" y="1052736"/>
            <a:ext cx="8712968" cy="5472608"/>
          </a:xfrm>
          <a:prstGeom prst="roundRect">
            <a:avLst/>
          </a:prstGeom>
          <a:solidFill>
            <a:schemeClr val="tx1"/>
          </a:solidFill>
          <a:ln w="1016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1" anchor="ctr"/>
          <a:lstStyle/>
          <a:p>
            <a:pPr marL="285750" indent="-285750">
              <a:lnSpc>
                <a:spcPct val="150000"/>
              </a:lnSpc>
              <a:buFont typeface="Wingdings" panose="05000000000000000000" pitchFamily="2" charset="2"/>
              <a:buChar char="v"/>
            </a:pPr>
            <a:r>
              <a:rPr lang="fa-IR" sz="1600" dirty="0" smtClean="0">
                <a:cs typeface="B Titr" panose="00000700000000000000" pitchFamily="2" charset="-78"/>
              </a:rPr>
              <a:t>انسجام </a:t>
            </a:r>
            <a:r>
              <a:rPr lang="fa-IR" sz="1600" dirty="0">
                <a:cs typeface="B Titr" panose="00000700000000000000" pitchFamily="2" charset="-78"/>
              </a:rPr>
              <a:t>بخشی به </a:t>
            </a:r>
            <a:r>
              <a:rPr lang="fa-IR" sz="1600" dirty="0" smtClean="0">
                <a:cs typeface="B Titr" panose="00000700000000000000" pitchFamily="2" charset="-78"/>
              </a:rPr>
              <a:t>اپوزیسیون خارج </a:t>
            </a:r>
            <a:r>
              <a:rPr lang="fa-IR" sz="1600" dirty="0">
                <a:cs typeface="B Titr" panose="00000700000000000000" pitchFamily="2" charset="-78"/>
              </a:rPr>
              <a:t>از کشور با </a:t>
            </a:r>
            <a:r>
              <a:rPr lang="fa-IR" sz="1600" dirty="0" smtClean="0">
                <a:cs typeface="B Titr" panose="00000700000000000000" pitchFamily="2" charset="-78"/>
              </a:rPr>
              <a:t>همگرایی </a:t>
            </a:r>
            <a:r>
              <a:rPr lang="fa-IR" sz="1600" dirty="0">
                <a:cs typeface="B Titr" panose="00000700000000000000" pitchFamily="2" charset="-78"/>
              </a:rPr>
              <a:t>و رفع اختلافات و پشتیبانی رسمی دولت های غربی(سازمان مجاهدین خلق،  بقایای رژیم پهلوی و تروریست‌های تجزیه طلب ایران</a:t>
            </a:r>
            <a:r>
              <a:rPr lang="fa-IR" sz="1600" dirty="0" smtClean="0">
                <a:cs typeface="B Titr" panose="00000700000000000000" pitchFamily="2" charset="-78"/>
              </a:rPr>
              <a:t>)</a:t>
            </a:r>
          </a:p>
          <a:p>
            <a:pPr marL="285750" indent="-285750">
              <a:lnSpc>
                <a:spcPct val="150000"/>
              </a:lnSpc>
              <a:buFont typeface="Wingdings" panose="05000000000000000000" pitchFamily="2" charset="2"/>
              <a:buChar char="v"/>
            </a:pPr>
            <a:r>
              <a:rPr lang="fa-IR" sz="1600" dirty="0" smtClean="0">
                <a:cs typeface="B Titr" panose="00000700000000000000" pitchFamily="2" charset="-78"/>
              </a:rPr>
              <a:t>شورش جنسی و شکل </a:t>
            </a:r>
            <a:r>
              <a:rPr lang="fa-IR" sz="1600" dirty="0">
                <a:cs typeface="B Titr" panose="00000700000000000000" pitchFamily="2" charset="-78"/>
              </a:rPr>
              <a:t>گیری </a:t>
            </a:r>
            <a:r>
              <a:rPr lang="fa-IR" sz="1600" dirty="0" smtClean="0">
                <a:cs typeface="B Titr" panose="00000700000000000000" pitchFamily="2" charset="-78"/>
              </a:rPr>
              <a:t>جبهه حمایتی پورن </a:t>
            </a:r>
            <a:r>
              <a:rPr lang="fa-IR" sz="1600" dirty="0">
                <a:cs typeface="B Titr" panose="00000700000000000000" pitchFamily="2" charset="-78"/>
              </a:rPr>
              <a:t>استارهای </a:t>
            </a:r>
            <a:r>
              <a:rPr lang="fa-IR" sz="1600" dirty="0" smtClean="0">
                <a:cs typeface="B Titr" panose="00000700000000000000" pitchFamily="2" charset="-78"/>
              </a:rPr>
              <a:t>آمریکایی از آشوب ها  </a:t>
            </a:r>
          </a:p>
          <a:p>
            <a:pPr marL="285750" indent="-285750">
              <a:lnSpc>
                <a:spcPct val="150000"/>
              </a:lnSpc>
              <a:buFont typeface="Wingdings" panose="05000000000000000000" pitchFamily="2" charset="2"/>
              <a:buChar char="v"/>
            </a:pPr>
            <a:r>
              <a:rPr lang="fa-IR" sz="1600" dirty="0" smtClean="0">
                <a:cs typeface="B Titr" panose="00000700000000000000" pitchFamily="2" charset="-78"/>
              </a:rPr>
              <a:t>حمایت </a:t>
            </a:r>
            <a:r>
              <a:rPr lang="fa-IR" sz="1600" dirty="0">
                <a:cs typeface="B Titr" panose="00000700000000000000" pitchFamily="2" charset="-78"/>
              </a:rPr>
              <a:t>آمریکا و اروپا از تحرکات داخلی و جنگ دیپلماسی و غیر سخت علیه ایران </a:t>
            </a:r>
            <a:endParaRPr lang="fa-IR" sz="1600" dirty="0" smtClean="0">
              <a:cs typeface="B Titr" panose="00000700000000000000" pitchFamily="2" charset="-78"/>
            </a:endParaRPr>
          </a:p>
          <a:p>
            <a:pPr marL="285750" indent="-285750">
              <a:lnSpc>
                <a:spcPct val="150000"/>
              </a:lnSpc>
              <a:buFont typeface="Wingdings" panose="05000000000000000000" pitchFamily="2" charset="2"/>
              <a:buChar char="v"/>
            </a:pPr>
            <a:r>
              <a:rPr lang="fa-IR" sz="1600" dirty="0" smtClean="0">
                <a:cs typeface="B Titr" panose="00000700000000000000" pitchFamily="2" charset="-78"/>
              </a:rPr>
              <a:t>ایران هراسی و تمرکز </a:t>
            </a:r>
            <a:r>
              <a:rPr lang="fa-IR" sz="1600" dirty="0">
                <a:cs typeface="B Titr" panose="00000700000000000000" pitchFamily="2" charset="-78"/>
              </a:rPr>
              <a:t>بلوک غرب </a:t>
            </a:r>
            <a:r>
              <a:rPr lang="fa-IR" sz="1600" dirty="0" smtClean="0">
                <a:cs typeface="B Titr" panose="00000700000000000000" pitchFamily="2" charset="-78"/>
              </a:rPr>
              <a:t>بر </a:t>
            </a:r>
            <a:r>
              <a:rPr lang="fa-IR" sz="1600" dirty="0">
                <a:cs typeface="B Titr" panose="00000700000000000000" pitchFamily="2" charset="-78"/>
              </a:rPr>
              <a:t>روی توان پهپادی ایران </a:t>
            </a:r>
            <a:r>
              <a:rPr lang="fa-IR" sz="1600" dirty="0" smtClean="0">
                <a:cs typeface="B Titr" panose="00000700000000000000" pitchFamily="2" charset="-78"/>
              </a:rPr>
              <a:t>در رابطه با جنگ اوکراین </a:t>
            </a:r>
          </a:p>
          <a:p>
            <a:pPr marL="285750" indent="-285750">
              <a:lnSpc>
                <a:spcPct val="150000"/>
              </a:lnSpc>
              <a:buFont typeface="Wingdings" panose="05000000000000000000" pitchFamily="2" charset="2"/>
              <a:buChar char="v"/>
            </a:pPr>
            <a:r>
              <a:rPr lang="fa-IR" sz="1600" dirty="0" smtClean="0">
                <a:cs typeface="B Titr" panose="00000700000000000000" pitchFamily="2" charset="-78"/>
              </a:rPr>
              <a:t>تشدید تبلیغات تجزیه </a:t>
            </a:r>
            <a:r>
              <a:rPr lang="fa-IR" sz="1600" dirty="0">
                <a:cs typeface="B Titr" panose="00000700000000000000" pitchFamily="2" charset="-78"/>
              </a:rPr>
              <a:t>طلبان ایران </a:t>
            </a:r>
            <a:r>
              <a:rPr lang="fa-IR" sz="1600" dirty="0" smtClean="0">
                <a:cs typeface="B Titr" panose="00000700000000000000" pitchFamily="2" charset="-78"/>
              </a:rPr>
              <a:t>و غعال شدن جریانات </a:t>
            </a:r>
            <a:r>
              <a:rPr lang="fa-IR" sz="1600" dirty="0">
                <a:cs typeface="B Titr" panose="00000700000000000000" pitchFamily="2" charset="-78"/>
              </a:rPr>
              <a:t>مسلّح در ۲ نقطه شمالغرب و جنوب شرق ایران </a:t>
            </a:r>
          </a:p>
          <a:p>
            <a:pPr marL="285750" indent="-285750">
              <a:lnSpc>
                <a:spcPct val="150000"/>
              </a:lnSpc>
              <a:buFont typeface="Wingdings" panose="05000000000000000000" pitchFamily="2" charset="2"/>
              <a:buChar char="v"/>
            </a:pPr>
            <a:r>
              <a:rPr lang="fa-IR" sz="1600" dirty="0" smtClean="0">
                <a:cs typeface="B Titr" panose="00000700000000000000" pitchFamily="2" charset="-78"/>
              </a:rPr>
              <a:t>قبح </a:t>
            </a:r>
            <a:r>
              <a:rPr lang="fa-IR" sz="1600" dirty="0">
                <a:cs typeface="B Titr" panose="00000700000000000000" pitchFamily="2" charset="-78"/>
              </a:rPr>
              <a:t>شکنی هویت دینی و ملی و ایجاد </a:t>
            </a:r>
            <a:r>
              <a:rPr lang="fa-IR" sz="1600" dirty="0" smtClean="0">
                <a:cs typeface="B Titr" panose="00000700000000000000" pitchFamily="2" charset="-78"/>
              </a:rPr>
              <a:t>انشقاق </a:t>
            </a:r>
            <a:r>
              <a:rPr lang="fa-IR" sz="1600" dirty="0">
                <a:cs typeface="B Titr" panose="00000700000000000000" pitchFamily="2" charset="-78"/>
              </a:rPr>
              <a:t>و </a:t>
            </a:r>
            <a:r>
              <a:rPr lang="fa-IR" sz="1600" dirty="0" smtClean="0">
                <a:cs typeface="B Titr" panose="00000700000000000000" pitchFamily="2" charset="-78"/>
              </a:rPr>
              <a:t>تفرق </a:t>
            </a:r>
            <a:r>
              <a:rPr lang="fa-IR" sz="1600" dirty="0">
                <a:cs typeface="B Titr" panose="00000700000000000000" pitchFamily="2" charset="-78"/>
              </a:rPr>
              <a:t>در صفوف مردم </a:t>
            </a:r>
          </a:p>
          <a:p>
            <a:pPr marL="285750" indent="-285750">
              <a:lnSpc>
                <a:spcPct val="150000"/>
              </a:lnSpc>
              <a:buFont typeface="Wingdings" panose="05000000000000000000" pitchFamily="2" charset="2"/>
              <a:buChar char="v"/>
            </a:pPr>
            <a:r>
              <a:rPr lang="fa-IR" sz="1600" dirty="0">
                <a:cs typeface="B Titr" panose="00000700000000000000" pitchFamily="2" charset="-78"/>
              </a:rPr>
              <a:t>تشدید تحریم های اقتصادی و محروم کردن ایران از دستیابی به منابع ارزی و </a:t>
            </a:r>
            <a:r>
              <a:rPr lang="fa-IR" sz="1600" dirty="0" smtClean="0">
                <a:cs typeface="B Titr" panose="00000700000000000000" pitchFamily="2" charset="-78"/>
              </a:rPr>
              <a:t>تجاری و دامن ردن به اعتصابات ورود </a:t>
            </a:r>
            <a:r>
              <a:rPr lang="fa-IR" sz="1600" dirty="0">
                <a:cs typeface="B Titr" panose="00000700000000000000" pitchFamily="2" charset="-78"/>
              </a:rPr>
              <a:t>به جنگ مسلحانه، ترور ، تخریب و شهادت </a:t>
            </a:r>
            <a:r>
              <a:rPr lang="fa-IR" sz="1600" dirty="0" smtClean="0">
                <a:cs typeface="B Titr" panose="00000700000000000000" pitchFamily="2" charset="-78"/>
              </a:rPr>
              <a:t>مظلومانه </a:t>
            </a:r>
            <a:r>
              <a:rPr lang="fa-IR" sz="1600" dirty="0">
                <a:cs typeface="B Titr" panose="00000700000000000000" pitchFamily="2" charset="-78"/>
              </a:rPr>
              <a:t>نیروهای امنیتی و </a:t>
            </a:r>
            <a:r>
              <a:rPr lang="fa-IR" sz="1600" dirty="0" smtClean="0">
                <a:cs typeface="B Titr" panose="00000700000000000000" pitchFamily="2" charset="-78"/>
              </a:rPr>
              <a:t>مردمی با عملیات </a:t>
            </a:r>
            <a:r>
              <a:rPr lang="fa-IR" sz="1600" dirty="0">
                <a:cs typeface="B Titr" panose="00000700000000000000" pitchFamily="2" charset="-78"/>
              </a:rPr>
              <a:t>تروریستی داعش </a:t>
            </a:r>
            <a:endParaRPr lang="fa-IR" sz="1600" dirty="0" smtClean="0">
              <a:cs typeface="B Titr" panose="00000700000000000000" pitchFamily="2" charset="-78"/>
            </a:endParaRPr>
          </a:p>
          <a:p>
            <a:pPr marL="285750" indent="-285750">
              <a:lnSpc>
                <a:spcPct val="150000"/>
              </a:lnSpc>
              <a:buFont typeface="Wingdings" panose="05000000000000000000" pitchFamily="2" charset="2"/>
              <a:buChar char="v"/>
            </a:pPr>
            <a:r>
              <a:rPr lang="fa-IR" sz="1600" dirty="0" smtClean="0">
                <a:cs typeface="B Titr" panose="00000700000000000000" pitchFamily="2" charset="-78"/>
              </a:rPr>
              <a:t>تلاش </a:t>
            </a:r>
            <a:r>
              <a:rPr lang="fa-IR" sz="1600" dirty="0">
                <a:cs typeface="B Titr" panose="00000700000000000000" pitchFamily="2" charset="-78"/>
              </a:rPr>
              <a:t>برای همراه سازی </a:t>
            </a:r>
            <a:r>
              <a:rPr lang="fa-IR" sz="1600" dirty="0" smtClean="0">
                <a:cs typeface="B Titr" panose="00000700000000000000" pitchFamily="2" charset="-78"/>
              </a:rPr>
              <a:t>اقشار مؤثر جامعه </a:t>
            </a:r>
            <a:r>
              <a:rPr lang="fa-IR" sz="1600" dirty="0">
                <a:cs typeface="B Titr" panose="00000700000000000000" pitchFamily="2" charset="-78"/>
              </a:rPr>
              <a:t>(استادان، اصناف ، دانشجویان و دانش </a:t>
            </a:r>
            <a:r>
              <a:rPr lang="fa-IR" sz="1600" dirty="0" smtClean="0">
                <a:cs typeface="B Titr" panose="00000700000000000000" pitchFamily="2" charset="-78"/>
              </a:rPr>
              <a:t>آموزان)</a:t>
            </a:r>
            <a:endParaRPr lang="fa-IR" sz="1600" dirty="0">
              <a:cs typeface="B Titr" panose="00000700000000000000" pitchFamily="2" charset="-78"/>
            </a:endParaRPr>
          </a:p>
          <a:p>
            <a:pPr marL="285750" indent="-285750">
              <a:lnSpc>
                <a:spcPct val="150000"/>
              </a:lnSpc>
              <a:buFont typeface="Wingdings" panose="05000000000000000000" pitchFamily="2" charset="2"/>
              <a:buChar char="v"/>
            </a:pPr>
            <a:r>
              <a:rPr lang="fa-IR" sz="1600" dirty="0">
                <a:cs typeface="B Titr" panose="00000700000000000000" pitchFamily="2" charset="-78"/>
              </a:rPr>
              <a:t>تلاش برای سوار شدن بر برخی نارسائی ها و ضعف های مهم مدیریتی و اقتصادی کشور و انباشت مطالبات عمومی از طریق رسانه های عبری عربی</a:t>
            </a:r>
          </a:p>
          <a:p>
            <a:pPr marL="285750" indent="-285750">
              <a:lnSpc>
                <a:spcPts val="2200"/>
              </a:lnSpc>
              <a:buFont typeface="Wingdings" panose="05000000000000000000" pitchFamily="2" charset="2"/>
              <a:buChar char="v"/>
            </a:pPr>
            <a:r>
              <a:rPr lang="fa-IR" dirty="0">
                <a:cs typeface="B Titr" panose="00000700000000000000" pitchFamily="2" charset="-78"/>
              </a:rPr>
              <a:t>و</a:t>
            </a:r>
            <a:r>
              <a:rPr lang="fa-IR" dirty="0" smtClean="0">
                <a:cs typeface="B Titr" panose="00000700000000000000" pitchFamily="2" charset="-78"/>
              </a:rPr>
              <a:t>....</a:t>
            </a:r>
            <a:endParaRPr lang="fa-IR" dirty="0">
              <a:cs typeface="B Titr" panose="00000700000000000000" pitchFamily="2" charset="-78"/>
            </a:endParaRPr>
          </a:p>
        </p:txBody>
      </p:sp>
    </p:spTree>
    <p:extLst>
      <p:ext uri="{BB962C8B-B14F-4D97-AF65-F5344CB8AC3E}">
        <p14:creationId xmlns:p14="http://schemas.microsoft.com/office/powerpoint/2010/main" val="41400645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9512" y="404664"/>
            <a:ext cx="8784976" cy="6336704"/>
          </a:xfrm>
          <a:prstGeom prst="roundRect">
            <a:avLst/>
          </a:prstGeom>
          <a:solidFill>
            <a:schemeClr val="tx1"/>
          </a:solidFill>
          <a:ln w="1016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tIns="0" rtlCol="1" anchor="ctr"/>
          <a:lstStyle/>
          <a:p>
            <a:pPr>
              <a:lnSpc>
                <a:spcPct val="150000"/>
              </a:lnSpc>
            </a:pPr>
            <a:r>
              <a:rPr lang="fa-IR" dirty="0" smtClean="0">
                <a:solidFill>
                  <a:srgbClr val="002060"/>
                </a:solidFill>
                <a:cs typeface="B Titr" panose="00000700000000000000" pitchFamily="2" charset="-78"/>
              </a:rPr>
              <a:t>  </a:t>
            </a:r>
            <a:endParaRPr lang="fa-IR" dirty="0">
              <a:solidFill>
                <a:srgbClr val="002060"/>
              </a:solidFill>
              <a:cs typeface="B Titr" panose="00000700000000000000" pitchFamily="2" charset="-78"/>
            </a:endParaRPr>
          </a:p>
        </p:txBody>
      </p:sp>
      <p:sp>
        <p:nvSpPr>
          <p:cNvPr id="3" name="Title 1"/>
          <p:cNvSpPr>
            <a:spLocks noGrp="1"/>
          </p:cNvSpPr>
          <p:nvPr>
            <p:ph type="title"/>
          </p:nvPr>
        </p:nvSpPr>
        <p:spPr>
          <a:xfrm>
            <a:off x="5220072" y="-51338"/>
            <a:ext cx="2320018" cy="528010"/>
          </a:xfrm>
        </p:spPr>
        <p:txBody>
          <a:bodyPr/>
          <a:lstStyle/>
          <a:p>
            <a:pPr algn="r"/>
            <a:r>
              <a:rPr lang="fa-IR" sz="2400" dirty="0" smtClean="0">
                <a:solidFill>
                  <a:srgbClr val="FFFF00"/>
                </a:solidFill>
                <a:cs typeface="B Titr" panose="00000700000000000000" pitchFamily="2" charset="-78"/>
              </a:rPr>
              <a:t>فهرست:</a:t>
            </a:r>
            <a:endParaRPr lang="fa-IR" sz="2400" dirty="0">
              <a:solidFill>
                <a:srgbClr val="FFFF00"/>
              </a:solidFill>
              <a:cs typeface="B Titr" panose="00000700000000000000" pitchFamily="2" charset="-78"/>
            </a:endParaRPr>
          </a:p>
        </p:txBody>
      </p:sp>
      <p:graphicFrame>
        <p:nvGraphicFramePr>
          <p:cNvPr id="2" name="Table 1"/>
          <p:cNvGraphicFramePr>
            <a:graphicFrameLocks noGrp="1"/>
          </p:cNvGraphicFramePr>
          <p:nvPr>
            <p:extLst>
              <p:ext uri="{D42A27DB-BD31-4B8C-83A1-F6EECF244321}">
                <p14:modId xmlns:p14="http://schemas.microsoft.com/office/powerpoint/2010/main" val="113406446"/>
              </p:ext>
            </p:extLst>
          </p:nvPr>
        </p:nvGraphicFramePr>
        <p:xfrm>
          <a:off x="179512" y="404664"/>
          <a:ext cx="8784977" cy="6336704"/>
        </p:xfrm>
        <a:graphic>
          <a:graphicData uri="http://schemas.openxmlformats.org/drawingml/2006/table">
            <a:tbl>
              <a:tblPr firstRow="1" bandRow="1">
                <a:tableStyleId>{073A0DAA-6AF3-43AB-8588-CEC1D06C72B9}</a:tableStyleId>
              </a:tblPr>
              <a:tblGrid>
                <a:gridCol w="624710">
                  <a:extLst>
                    <a:ext uri="{9D8B030D-6E8A-4147-A177-3AD203B41FA5}">
                      <a16:colId xmlns:a16="http://schemas.microsoft.com/office/drawing/2014/main" val="2831906620"/>
                    </a:ext>
                  </a:extLst>
                </a:gridCol>
                <a:gridCol w="2507325">
                  <a:extLst>
                    <a:ext uri="{9D8B030D-6E8A-4147-A177-3AD203B41FA5}">
                      <a16:colId xmlns:a16="http://schemas.microsoft.com/office/drawing/2014/main" val="2726094220"/>
                    </a:ext>
                  </a:extLst>
                </a:gridCol>
                <a:gridCol w="616222">
                  <a:extLst>
                    <a:ext uri="{9D8B030D-6E8A-4147-A177-3AD203B41FA5}">
                      <a16:colId xmlns:a16="http://schemas.microsoft.com/office/drawing/2014/main" val="204296505"/>
                    </a:ext>
                  </a:extLst>
                </a:gridCol>
                <a:gridCol w="2108394">
                  <a:extLst>
                    <a:ext uri="{9D8B030D-6E8A-4147-A177-3AD203B41FA5}">
                      <a16:colId xmlns:a16="http://schemas.microsoft.com/office/drawing/2014/main" val="2570408951"/>
                    </a:ext>
                  </a:extLst>
                </a:gridCol>
                <a:gridCol w="636592">
                  <a:extLst>
                    <a:ext uri="{9D8B030D-6E8A-4147-A177-3AD203B41FA5}">
                      <a16:colId xmlns:a16="http://schemas.microsoft.com/office/drawing/2014/main" val="246656155"/>
                    </a:ext>
                  </a:extLst>
                </a:gridCol>
                <a:gridCol w="2291734">
                  <a:extLst>
                    <a:ext uri="{9D8B030D-6E8A-4147-A177-3AD203B41FA5}">
                      <a16:colId xmlns:a16="http://schemas.microsoft.com/office/drawing/2014/main" val="1797191637"/>
                    </a:ext>
                  </a:extLst>
                </a:gridCol>
              </a:tblGrid>
              <a:tr h="396044">
                <a:tc>
                  <a:txBody>
                    <a:bodyPr/>
                    <a:lstStyle/>
                    <a:p>
                      <a:pPr marL="0" algn="ctr" defTabSz="457207" rtl="1" eaLnBrk="1" latinLnBrk="0" hangingPunct="1"/>
                      <a:r>
                        <a:rPr lang="fa-IR" sz="1200" b="1" kern="1200" dirty="0" smtClean="0">
                          <a:solidFill>
                            <a:schemeClr val="bg1"/>
                          </a:solidFill>
                          <a:latin typeface="+mn-lt"/>
                          <a:ea typeface="+mn-ea"/>
                          <a:cs typeface="B Titr" panose="00000700000000000000" pitchFamily="2" charset="-78"/>
                        </a:rPr>
                        <a:t>اسلاید</a:t>
                      </a:r>
                      <a:endParaRPr lang="en-US" sz="1200" b="1" kern="1200" dirty="0">
                        <a:solidFill>
                          <a:schemeClr val="bg1"/>
                        </a:solidFill>
                        <a:latin typeface="+mn-lt"/>
                        <a:ea typeface="+mn-ea"/>
                        <a:cs typeface="B Titr" panose="00000700000000000000" pitchFamily="2" charset="-78"/>
                      </a:endParaRPr>
                    </a:p>
                  </a:txBody>
                  <a:tcPr anchor="ctr">
                    <a:solidFill>
                      <a:schemeClr val="accent1">
                        <a:lumMod val="20000"/>
                        <a:lumOff val="80000"/>
                      </a:schemeClr>
                    </a:solidFill>
                  </a:tcPr>
                </a:tc>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عنوان</a:t>
                      </a:r>
                      <a:endParaRPr lang="en-US" sz="1600" b="1" kern="1200" dirty="0">
                        <a:solidFill>
                          <a:schemeClr val="bg1"/>
                        </a:solidFill>
                        <a:latin typeface="+mn-lt"/>
                        <a:ea typeface="+mn-ea"/>
                        <a:cs typeface="B Titr" panose="00000700000000000000" pitchFamily="2" charset="-78"/>
                      </a:endParaRPr>
                    </a:p>
                  </a:txBody>
                  <a:tcPr>
                    <a:solidFill>
                      <a:schemeClr val="accent1">
                        <a:lumMod val="20000"/>
                        <a:lumOff val="80000"/>
                      </a:schemeClr>
                    </a:solidFill>
                  </a:tcPr>
                </a:tc>
                <a:tc>
                  <a:txBody>
                    <a:bodyPr/>
                    <a:lstStyle/>
                    <a:p>
                      <a:pPr marL="0" algn="ctr" defTabSz="457207" rtl="1" eaLnBrk="1" latinLnBrk="0" hangingPunct="1"/>
                      <a:r>
                        <a:rPr lang="fa-IR" sz="1200" b="1" kern="1200" dirty="0" smtClean="0">
                          <a:solidFill>
                            <a:schemeClr val="bg1"/>
                          </a:solidFill>
                          <a:latin typeface="+mn-lt"/>
                          <a:ea typeface="+mn-ea"/>
                          <a:cs typeface="B Titr" panose="00000700000000000000" pitchFamily="2" charset="-78"/>
                        </a:rPr>
                        <a:t>اسلاید</a:t>
                      </a:r>
                      <a:endParaRPr lang="en-US" sz="1200" b="1" kern="1200" dirty="0">
                        <a:solidFill>
                          <a:schemeClr val="bg1"/>
                        </a:solidFill>
                        <a:latin typeface="+mn-lt"/>
                        <a:ea typeface="+mn-ea"/>
                        <a:cs typeface="B Titr" panose="00000700000000000000" pitchFamily="2" charset="-78"/>
                      </a:endParaRPr>
                    </a:p>
                  </a:txBody>
                  <a:tcPr anchor="ctr">
                    <a:solidFill>
                      <a:schemeClr val="accent1">
                        <a:lumMod val="20000"/>
                        <a:lumOff val="80000"/>
                      </a:schemeClr>
                    </a:solidFill>
                  </a:tcPr>
                </a:tc>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عنوان</a:t>
                      </a:r>
                      <a:endParaRPr lang="en-US" sz="1600" b="1" kern="1200" dirty="0">
                        <a:solidFill>
                          <a:schemeClr val="bg1"/>
                        </a:solidFill>
                        <a:latin typeface="+mn-lt"/>
                        <a:ea typeface="+mn-ea"/>
                        <a:cs typeface="B Titr" panose="00000700000000000000" pitchFamily="2" charset="-78"/>
                      </a:endParaRPr>
                    </a:p>
                  </a:txBody>
                  <a:tcPr>
                    <a:solidFill>
                      <a:schemeClr val="accent1">
                        <a:lumMod val="20000"/>
                        <a:lumOff val="80000"/>
                      </a:schemeClr>
                    </a:solidFill>
                  </a:tcPr>
                </a:tc>
                <a:tc>
                  <a:txBody>
                    <a:bodyPr/>
                    <a:lstStyle/>
                    <a:p>
                      <a:pPr marL="0" algn="ctr" defTabSz="457207" rtl="1" eaLnBrk="1" latinLnBrk="0" hangingPunct="1"/>
                      <a:r>
                        <a:rPr lang="fa-IR" sz="1200" b="1" kern="1200" dirty="0" smtClean="0">
                          <a:solidFill>
                            <a:schemeClr val="bg1"/>
                          </a:solidFill>
                          <a:latin typeface="+mn-lt"/>
                          <a:ea typeface="+mn-ea"/>
                          <a:cs typeface="B Titr" panose="00000700000000000000" pitchFamily="2" charset="-78"/>
                        </a:rPr>
                        <a:t>اسلاید</a:t>
                      </a:r>
                      <a:endParaRPr lang="en-US" sz="1200" b="1" kern="1200" dirty="0">
                        <a:solidFill>
                          <a:schemeClr val="bg1"/>
                        </a:solidFill>
                        <a:latin typeface="+mn-lt"/>
                        <a:ea typeface="+mn-ea"/>
                        <a:cs typeface="B Titr" panose="00000700000000000000" pitchFamily="2" charset="-78"/>
                      </a:endParaRPr>
                    </a:p>
                  </a:txBody>
                  <a:tcPr anchor="ctr">
                    <a:solidFill>
                      <a:schemeClr val="accent1">
                        <a:lumMod val="20000"/>
                        <a:lumOff val="80000"/>
                      </a:schemeClr>
                    </a:solidFill>
                  </a:tcPr>
                </a:tc>
                <a:tc>
                  <a:txBody>
                    <a:bodyPr/>
                    <a:lstStyle/>
                    <a:p>
                      <a:pPr marL="0" algn="ctr" defTabSz="457207" rtl="1" eaLnBrk="1" latinLnBrk="0" hangingPunct="1"/>
                      <a:r>
                        <a:rPr lang="fa-IR" sz="1200" b="1" kern="1200" dirty="0" smtClean="0">
                          <a:solidFill>
                            <a:schemeClr val="bg1"/>
                          </a:solidFill>
                          <a:latin typeface="+mn-lt"/>
                          <a:ea typeface="+mn-ea"/>
                          <a:cs typeface="B Titr" panose="00000700000000000000" pitchFamily="2" charset="-78"/>
                        </a:rPr>
                        <a:t>عنوان</a:t>
                      </a:r>
                      <a:endParaRPr lang="en-US" sz="1200" b="1" kern="1200" dirty="0">
                        <a:solidFill>
                          <a:schemeClr val="bg1"/>
                        </a:solidFill>
                        <a:latin typeface="+mn-lt"/>
                        <a:ea typeface="+mn-ea"/>
                        <a:cs typeface="B Titr" panose="00000700000000000000" pitchFamily="2" charset="-78"/>
                      </a:endParaRPr>
                    </a:p>
                  </a:txBody>
                  <a:tcPr anchor="ctr">
                    <a:solidFill>
                      <a:schemeClr val="accent1">
                        <a:lumMod val="20000"/>
                        <a:lumOff val="80000"/>
                      </a:schemeClr>
                    </a:solidFill>
                  </a:tcPr>
                </a:tc>
                <a:extLst>
                  <a:ext uri="{0D108BD9-81ED-4DB2-BD59-A6C34878D82A}">
                    <a16:rowId xmlns:a16="http://schemas.microsoft.com/office/drawing/2014/main" val="3417874182"/>
                  </a:ext>
                </a:extLst>
              </a:tr>
              <a:tr h="396044">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48</a:t>
                      </a:r>
                      <a:endParaRPr lang="en-US" sz="16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200" b="1" kern="1200" dirty="0" smtClean="0">
                          <a:solidFill>
                            <a:schemeClr val="bg1"/>
                          </a:solidFill>
                          <a:latin typeface="+mn-lt"/>
                          <a:ea typeface="+mn-ea"/>
                          <a:cs typeface="B Titr" panose="00000700000000000000" pitchFamily="2" charset="-78"/>
                        </a:rPr>
                        <a:t>3ـ مهارت اقناع‌سازی و متقاعدسازی</a:t>
                      </a:r>
                      <a:endParaRPr lang="en-US" sz="12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24</a:t>
                      </a:r>
                      <a:endParaRPr lang="en-US" sz="1600" b="1" kern="1200" dirty="0">
                        <a:solidFill>
                          <a:schemeClr val="bg1"/>
                        </a:solidFill>
                        <a:latin typeface="+mn-lt"/>
                        <a:ea typeface="+mn-ea"/>
                        <a:cs typeface="B Titr" panose="00000700000000000000" pitchFamily="2" charset="-78"/>
                      </a:endParaRPr>
                    </a:p>
                  </a:txBody>
                  <a:tcPr anchor="ctr">
                    <a:solidFill>
                      <a:schemeClr val="accent2"/>
                    </a:solidFill>
                  </a:tcPr>
                </a:tc>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بخش دوّم: جنگ شناختی</a:t>
                      </a:r>
                      <a:endParaRPr lang="en-US" sz="1600" b="1" kern="1200" dirty="0">
                        <a:solidFill>
                          <a:schemeClr val="bg1"/>
                        </a:solidFill>
                        <a:latin typeface="+mn-lt"/>
                        <a:ea typeface="+mn-ea"/>
                        <a:cs typeface="B Titr" panose="00000700000000000000" pitchFamily="2" charset="-78"/>
                      </a:endParaRPr>
                    </a:p>
                  </a:txBody>
                  <a:tcPr anchor="ctr">
                    <a:solidFill>
                      <a:schemeClr val="accent2"/>
                    </a:solidFill>
                  </a:tcPr>
                </a:tc>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2</a:t>
                      </a:r>
                      <a:endParaRPr lang="en-US" sz="16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600" b="1" kern="1200" baseline="0" dirty="0" smtClean="0">
                          <a:solidFill>
                            <a:schemeClr val="bg1"/>
                          </a:solidFill>
                          <a:latin typeface="+mn-lt"/>
                          <a:ea typeface="+mn-ea"/>
                          <a:cs typeface="B Titr" panose="00000700000000000000" pitchFamily="2" charset="-78"/>
                        </a:rPr>
                        <a:t>مقدمه</a:t>
                      </a:r>
                      <a:endParaRPr lang="en-US" sz="1200" b="1" kern="1200" baseline="0" dirty="0">
                        <a:solidFill>
                          <a:schemeClr val="bg1"/>
                        </a:solidFill>
                        <a:latin typeface="+mn-lt"/>
                        <a:ea typeface="+mn-ea"/>
                        <a:cs typeface="B Titr" panose="00000700000000000000" pitchFamily="2" charset="-78"/>
                      </a:endParaRPr>
                    </a:p>
                  </a:txBody>
                  <a:tcPr anchor="ctr"/>
                </a:tc>
                <a:extLst>
                  <a:ext uri="{0D108BD9-81ED-4DB2-BD59-A6C34878D82A}">
                    <a16:rowId xmlns:a16="http://schemas.microsoft.com/office/drawing/2014/main" val="2776990273"/>
                  </a:ext>
                </a:extLst>
              </a:tr>
              <a:tr h="396044">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49</a:t>
                      </a:r>
                      <a:endParaRPr lang="en-US" sz="16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200" b="1" kern="1200" dirty="0" smtClean="0">
                          <a:solidFill>
                            <a:schemeClr val="bg1"/>
                          </a:solidFill>
                          <a:latin typeface="+mn-lt"/>
                          <a:ea typeface="+mn-ea"/>
                          <a:cs typeface="B Titr" panose="00000700000000000000" pitchFamily="2" charset="-78"/>
                        </a:rPr>
                        <a:t>مهندسی متقادسازی</a:t>
                      </a:r>
                      <a:endParaRPr lang="en-US" sz="12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25</a:t>
                      </a:r>
                      <a:endParaRPr lang="en-US" sz="16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200" b="1" kern="1200" dirty="0" smtClean="0">
                          <a:solidFill>
                            <a:schemeClr val="bg1"/>
                          </a:solidFill>
                          <a:latin typeface="+mn-lt"/>
                          <a:ea typeface="+mn-ea"/>
                          <a:cs typeface="B Titr" panose="00000700000000000000" pitchFamily="2" charset="-78"/>
                        </a:rPr>
                        <a:t>هدف جنگ شناختی</a:t>
                      </a:r>
                      <a:endParaRPr lang="en-US" sz="12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6</a:t>
                      </a:r>
                      <a:endParaRPr lang="en-US" sz="1600" b="1" kern="1200" dirty="0">
                        <a:solidFill>
                          <a:schemeClr val="bg1"/>
                        </a:solidFill>
                        <a:latin typeface="+mn-lt"/>
                        <a:ea typeface="+mn-ea"/>
                        <a:cs typeface="B Titr" panose="00000700000000000000" pitchFamily="2" charset="-78"/>
                      </a:endParaRPr>
                    </a:p>
                  </a:txBody>
                  <a:tcPr anchor="ctr">
                    <a:solidFill>
                      <a:schemeClr val="accent2"/>
                    </a:solidFill>
                  </a:tcPr>
                </a:tc>
                <a:tc>
                  <a:txBody>
                    <a:bodyPr/>
                    <a:lstStyle/>
                    <a:p>
                      <a:pPr marL="0" algn="ctr" defTabSz="457207" rtl="1" eaLnBrk="1" latinLnBrk="0" hangingPunct="1"/>
                      <a:r>
                        <a:rPr lang="fa-IR" sz="1600" b="1" kern="1200" baseline="0" dirty="0" smtClean="0">
                          <a:solidFill>
                            <a:schemeClr val="bg1"/>
                          </a:solidFill>
                          <a:latin typeface="+mn-lt"/>
                          <a:ea typeface="+mn-ea"/>
                          <a:cs typeface="B Titr" panose="00000700000000000000" pitchFamily="2" charset="-78"/>
                        </a:rPr>
                        <a:t>بخش اوّل: جنگ ترکیبی</a:t>
                      </a:r>
                      <a:endParaRPr lang="en-US" sz="1600" b="1" kern="1200" baseline="0" dirty="0">
                        <a:solidFill>
                          <a:schemeClr val="bg1"/>
                        </a:solidFill>
                        <a:latin typeface="+mn-lt"/>
                        <a:ea typeface="+mn-ea"/>
                        <a:cs typeface="B Titr" panose="00000700000000000000" pitchFamily="2" charset="-78"/>
                      </a:endParaRPr>
                    </a:p>
                  </a:txBody>
                  <a:tcPr anchor="ctr">
                    <a:solidFill>
                      <a:schemeClr val="accent2"/>
                    </a:solidFill>
                  </a:tcPr>
                </a:tc>
                <a:extLst>
                  <a:ext uri="{0D108BD9-81ED-4DB2-BD59-A6C34878D82A}">
                    <a16:rowId xmlns:a16="http://schemas.microsoft.com/office/drawing/2014/main" val="1311448826"/>
                  </a:ext>
                </a:extLst>
              </a:tr>
              <a:tr h="396044">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49</a:t>
                      </a:r>
                      <a:endParaRPr lang="en-US" sz="16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200" b="1" kern="1200" dirty="0" smtClean="0">
                          <a:solidFill>
                            <a:schemeClr val="bg1"/>
                          </a:solidFill>
                          <a:latin typeface="+mn-lt"/>
                          <a:ea typeface="+mn-ea"/>
                          <a:cs typeface="B Titr" panose="00000700000000000000" pitchFamily="2" charset="-78"/>
                        </a:rPr>
                        <a:t>20 تکنیک متقادعدسازی</a:t>
                      </a:r>
                      <a:endParaRPr lang="en-US" sz="12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27</a:t>
                      </a:r>
                      <a:endParaRPr lang="en-US" sz="16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200" b="1" kern="1200" dirty="0" smtClean="0">
                          <a:solidFill>
                            <a:schemeClr val="bg1"/>
                          </a:solidFill>
                          <a:latin typeface="+mn-lt"/>
                          <a:ea typeface="+mn-ea"/>
                          <a:cs typeface="B Titr" panose="00000700000000000000" pitchFamily="2" charset="-78"/>
                        </a:rPr>
                        <a:t>ابعاد</a:t>
                      </a:r>
                      <a:r>
                        <a:rPr lang="fa-IR" sz="1200" b="1" kern="1200" baseline="0" dirty="0" smtClean="0">
                          <a:solidFill>
                            <a:schemeClr val="bg1"/>
                          </a:solidFill>
                          <a:latin typeface="+mn-lt"/>
                          <a:ea typeface="+mn-ea"/>
                          <a:cs typeface="B Titr" panose="00000700000000000000" pitchFamily="2" charset="-78"/>
                        </a:rPr>
                        <a:t> جنگ ادارکی و شناختی</a:t>
                      </a:r>
                      <a:endParaRPr lang="en-US" sz="12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7</a:t>
                      </a:r>
                      <a:endParaRPr lang="en-US" sz="16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200" b="1" kern="1200" baseline="0" dirty="0" smtClean="0">
                          <a:solidFill>
                            <a:schemeClr val="bg1"/>
                          </a:solidFill>
                          <a:latin typeface="+mn-lt"/>
                          <a:ea typeface="+mn-ea"/>
                          <a:cs typeface="B Titr" panose="00000700000000000000" pitchFamily="2" charset="-78"/>
                        </a:rPr>
                        <a:t>1ـ چیستی جنگ ترکیبی</a:t>
                      </a:r>
                      <a:endParaRPr lang="en-US" sz="1200" b="1" kern="1200" baseline="0" dirty="0">
                        <a:solidFill>
                          <a:schemeClr val="bg1"/>
                        </a:solidFill>
                        <a:latin typeface="+mn-lt"/>
                        <a:ea typeface="+mn-ea"/>
                        <a:cs typeface="B Titr" panose="00000700000000000000" pitchFamily="2" charset="-78"/>
                      </a:endParaRPr>
                    </a:p>
                  </a:txBody>
                  <a:tcPr anchor="ctr"/>
                </a:tc>
                <a:extLst>
                  <a:ext uri="{0D108BD9-81ED-4DB2-BD59-A6C34878D82A}">
                    <a16:rowId xmlns:a16="http://schemas.microsoft.com/office/drawing/2014/main" val="155346393"/>
                  </a:ext>
                </a:extLst>
              </a:tr>
              <a:tr h="396044">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52</a:t>
                      </a:r>
                      <a:endParaRPr lang="en-US" sz="1600" b="1" kern="1200" dirty="0">
                        <a:solidFill>
                          <a:schemeClr val="bg1"/>
                        </a:solidFill>
                        <a:latin typeface="+mn-lt"/>
                        <a:ea typeface="+mn-ea"/>
                        <a:cs typeface="B Titr" panose="00000700000000000000" pitchFamily="2" charset="-78"/>
                      </a:endParaRPr>
                    </a:p>
                  </a:txBody>
                  <a:tcPr anchor="ctr">
                    <a:solidFill>
                      <a:srgbClr val="99FF99"/>
                    </a:solidFill>
                  </a:tcPr>
                </a:tc>
                <a:tc>
                  <a:txBody>
                    <a:bodyPr/>
                    <a:lstStyle/>
                    <a:p>
                      <a:pPr marL="0" algn="ctr" defTabSz="457207" rtl="1" eaLnBrk="1" latinLnBrk="0" hangingPunct="1"/>
                      <a:r>
                        <a:rPr lang="fa-IR" sz="1100" b="1" kern="1200" dirty="0" smtClean="0">
                          <a:solidFill>
                            <a:schemeClr val="bg1"/>
                          </a:solidFill>
                          <a:latin typeface="+mn-lt"/>
                          <a:ea typeface="+mn-ea"/>
                          <a:cs typeface="B Titr" panose="00000700000000000000" pitchFamily="2" charset="-78"/>
                        </a:rPr>
                        <a:t>6ـ کار تمرینی لیگ مناظره دانش‌پژوهان</a:t>
                      </a:r>
                      <a:endParaRPr lang="en-US" sz="1100" b="1" kern="1200" dirty="0">
                        <a:solidFill>
                          <a:schemeClr val="bg1"/>
                        </a:solidFill>
                        <a:latin typeface="+mn-lt"/>
                        <a:ea typeface="+mn-ea"/>
                        <a:cs typeface="B Titr" panose="00000700000000000000" pitchFamily="2" charset="-78"/>
                      </a:endParaRPr>
                    </a:p>
                  </a:txBody>
                  <a:tcPr anchor="ctr">
                    <a:solidFill>
                      <a:srgbClr val="99FF99"/>
                    </a:solidFill>
                  </a:tcPr>
                </a:tc>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28</a:t>
                      </a:r>
                      <a:endParaRPr lang="en-US" sz="1600" b="1" kern="1200" dirty="0">
                        <a:solidFill>
                          <a:schemeClr val="bg1"/>
                        </a:solidFill>
                        <a:latin typeface="+mn-lt"/>
                        <a:ea typeface="+mn-ea"/>
                        <a:cs typeface="B Titr" panose="00000700000000000000" pitchFamily="2" charset="-78"/>
                      </a:endParaRPr>
                    </a:p>
                  </a:txBody>
                  <a:tcPr anchor="ctr">
                    <a:solidFill>
                      <a:schemeClr val="accent2"/>
                    </a:solidFill>
                  </a:tcPr>
                </a:tc>
                <a:tc>
                  <a:txBody>
                    <a:bodyPr/>
                    <a:lstStyle/>
                    <a:p>
                      <a:pPr marL="0" marR="0" indent="0" algn="ctr" defTabSz="457207" rtl="1" eaLnBrk="1" fontAlgn="auto" latinLnBrk="0" hangingPunct="1">
                        <a:lnSpc>
                          <a:spcPct val="100000"/>
                        </a:lnSpc>
                        <a:spcBef>
                          <a:spcPts val="0"/>
                        </a:spcBef>
                        <a:spcAft>
                          <a:spcPts val="0"/>
                        </a:spcAft>
                        <a:buClrTx/>
                        <a:buSzTx/>
                        <a:buFontTx/>
                        <a:buNone/>
                        <a:tabLst/>
                        <a:defRPr/>
                      </a:pPr>
                      <a:r>
                        <a:rPr lang="fa-IR" sz="1600" b="1" kern="1200" baseline="0" dirty="0" smtClean="0">
                          <a:solidFill>
                            <a:schemeClr val="bg1"/>
                          </a:solidFill>
                          <a:latin typeface="+mn-lt"/>
                          <a:ea typeface="+mn-ea"/>
                          <a:cs typeface="B Titr" panose="00000700000000000000" pitchFamily="2" charset="-78"/>
                        </a:rPr>
                        <a:t>بخش سوّم: جهاد تبیین</a:t>
                      </a:r>
                      <a:endParaRPr lang="en-US" sz="1600" b="1" kern="1200" baseline="0" dirty="0" smtClean="0">
                        <a:solidFill>
                          <a:schemeClr val="bg1"/>
                        </a:solidFill>
                        <a:latin typeface="+mn-lt"/>
                        <a:ea typeface="+mn-ea"/>
                        <a:cs typeface="B Titr" panose="00000700000000000000" pitchFamily="2" charset="-78"/>
                      </a:endParaRPr>
                    </a:p>
                  </a:txBody>
                  <a:tcPr anchor="ctr">
                    <a:solidFill>
                      <a:schemeClr val="accent2"/>
                    </a:solidFill>
                  </a:tcPr>
                </a:tc>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8</a:t>
                      </a:r>
                      <a:endParaRPr lang="en-US" sz="16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200" b="1" kern="1200" baseline="0" dirty="0" smtClean="0">
                          <a:solidFill>
                            <a:schemeClr val="bg1"/>
                          </a:solidFill>
                          <a:latin typeface="+mn-lt"/>
                          <a:ea typeface="+mn-ea"/>
                          <a:cs typeface="B Titr" panose="00000700000000000000" pitchFamily="2" charset="-78"/>
                        </a:rPr>
                        <a:t>ویژگی‌های عمومی و راهبردهای . </a:t>
                      </a:r>
                      <a:endParaRPr lang="en-US" sz="1200" b="1" kern="1200" baseline="0" dirty="0">
                        <a:solidFill>
                          <a:schemeClr val="bg1"/>
                        </a:solidFill>
                        <a:latin typeface="+mn-lt"/>
                        <a:ea typeface="+mn-ea"/>
                        <a:cs typeface="B Titr" panose="00000700000000000000" pitchFamily="2" charset="-78"/>
                      </a:endParaRPr>
                    </a:p>
                  </a:txBody>
                  <a:tcPr anchor="ctr"/>
                </a:tc>
                <a:extLst>
                  <a:ext uri="{0D108BD9-81ED-4DB2-BD59-A6C34878D82A}">
                    <a16:rowId xmlns:a16="http://schemas.microsoft.com/office/drawing/2014/main" val="1000218079"/>
                  </a:ext>
                </a:extLst>
              </a:tr>
              <a:tr h="396044">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53</a:t>
                      </a:r>
                      <a:endParaRPr lang="en-US" sz="16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100" b="1" kern="1200" dirty="0" smtClean="0">
                          <a:solidFill>
                            <a:schemeClr val="bg1"/>
                          </a:solidFill>
                          <a:latin typeface="+mn-lt"/>
                          <a:ea typeface="+mn-ea"/>
                          <a:cs typeface="B Titr" panose="00000700000000000000" pitchFamily="2" charset="-78"/>
                        </a:rPr>
                        <a:t>4ـ ایجاد کانون تولید محتوا و پاسخ به شبهات</a:t>
                      </a:r>
                      <a:endParaRPr lang="en-US" sz="11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29</a:t>
                      </a:r>
                      <a:endParaRPr lang="en-US" sz="16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200" b="1" kern="1200" baseline="0" dirty="0" smtClean="0">
                          <a:solidFill>
                            <a:schemeClr val="bg1"/>
                          </a:solidFill>
                          <a:latin typeface="+mn-lt"/>
                          <a:ea typeface="+mn-ea"/>
                          <a:cs typeface="B Titr" panose="00000700000000000000" pitchFamily="2" charset="-78"/>
                        </a:rPr>
                        <a:t>معنای جهاد</a:t>
                      </a:r>
                      <a:endParaRPr lang="en-US" sz="1200" b="1" kern="1200" baseline="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10</a:t>
                      </a:r>
                      <a:endParaRPr lang="en-US" sz="16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200" b="1" kern="1200" baseline="0" dirty="0" smtClean="0">
                          <a:solidFill>
                            <a:schemeClr val="bg1"/>
                          </a:solidFill>
                          <a:latin typeface="+mn-lt"/>
                          <a:ea typeface="+mn-ea"/>
                          <a:cs typeface="B Titr" panose="00000700000000000000" pitchFamily="2" charset="-78"/>
                        </a:rPr>
                        <a:t>2ـ ابزارهای جنگ هیبریدی</a:t>
                      </a:r>
                      <a:endParaRPr lang="en-US" sz="1200" b="1" kern="1200" baseline="0" dirty="0">
                        <a:solidFill>
                          <a:schemeClr val="bg1"/>
                        </a:solidFill>
                        <a:latin typeface="+mn-lt"/>
                        <a:ea typeface="+mn-ea"/>
                        <a:cs typeface="B Titr" panose="00000700000000000000" pitchFamily="2" charset="-78"/>
                      </a:endParaRPr>
                    </a:p>
                  </a:txBody>
                  <a:tcPr anchor="ctr"/>
                </a:tc>
                <a:extLst>
                  <a:ext uri="{0D108BD9-81ED-4DB2-BD59-A6C34878D82A}">
                    <a16:rowId xmlns:a16="http://schemas.microsoft.com/office/drawing/2014/main" val="3772740030"/>
                  </a:ext>
                </a:extLst>
              </a:tr>
              <a:tr h="396044">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55</a:t>
                      </a:r>
                      <a:endParaRPr lang="en-US" sz="16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200" b="1" kern="1200" dirty="0" smtClean="0">
                          <a:solidFill>
                            <a:schemeClr val="bg1"/>
                          </a:solidFill>
                          <a:latin typeface="+mn-lt"/>
                          <a:ea typeface="+mn-ea"/>
                          <a:cs typeface="B Titr" panose="00000700000000000000" pitchFamily="2" charset="-78"/>
                        </a:rPr>
                        <a:t>عمل تشکیلاتی و کنشگری</a:t>
                      </a:r>
                      <a:endParaRPr lang="en-US" sz="12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30</a:t>
                      </a:r>
                      <a:endParaRPr lang="en-US" sz="16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200" b="1" kern="1200" baseline="0" dirty="0" smtClean="0">
                          <a:solidFill>
                            <a:schemeClr val="bg1"/>
                          </a:solidFill>
                          <a:latin typeface="+mn-lt"/>
                          <a:ea typeface="+mn-ea"/>
                          <a:cs typeface="B Titr" panose="00000700000000000000" pitchFamily="2" charset="-78"/>
                        </a:rPr>
                        <a:t>چرا جهاد تبیین؟</a:t>
                      </a:r>
                      <a:endParaRPr lang="en-US" sz="1200" b="1" kern="1200" baseline="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14</a:t>
                      </a:r>
                      <a:endParaRPr lang="en-US" sz="1600" b="1" kern="1200" dirty="0">
                        <a:solidFill>
                          <a:schemeClr val="bg1"/>
                        </a:solidFill>
                        <a:latin typeface="+mn-lt"/>
                        <a:ea typeface="+mn-ea"/>
                        <a:cs typeface="B Titr" panose="00000700000000000000" pitchFamily="2" charset="-78"/>
                      </a:endParaRPr>
                    </a:p>
                  </a:txBody>
                  <a:tcPr anchor="ctr">
                    <a:solidFill>
                      <a:srgbClr val="99FF99"/>
                    </a:solidFill>
                  </a:tcPr>
                </a:tc>
                <a:tc>
                  <a:txBody>
                    <a:bodyPr/>
                    <a:lstStyle/>
                    <a:p>
                      <a:pPr marL="0" algn="ctr" defTabSz="457207" rtl="1" eaLnBrk="1" latinLnBrk="0" hangingPunct="1"/>
                      <a:r>
                        <a:rPr lang="fa-IR" sz="1200" b="1" kern="1200" baseline="0" dirty="0" smtClean="0">
                          <a:solidFill>
                            <a:schemeClr val="bg1"/>
                          </a:solidFill>
                          <a:latin typeface="+mn-lt"/>
                          <a:ea typeface="+mn-ea"/>
                          <a:cs typeface="B Titr" panose="00000700000000000000" pitchFamily="2" charset="-78"/>
                        </a:rPr>
                        <a:t>1- طرح سؤال از دانش پژوهان</a:t>
                      </a:r>
                      <a:endParaRPr lang="en-US" sz="1200" b="1" kern="1200" baseline="0" dirty="0">
                        <a:solidFill>
                          <a:schemeClr val="bg1"/>
                        </a:solidFill>
                        <a:latin typeface="+mn-lt"/>
                        <a:ea typeface="+mn-ea"/>
                        <a:cs typeface="B Titr" panose="00000700000000000000" pitchFamily="2" charset="-78"/>
                      </a:endParaRPr>
                    </a:p>
                  </a:txBody>
                  <a:tcPr anchor="ctr">
                    <a:solidFill>
                      <a:srgbClr val="99FF99"/>
                    </a:solidFill>
                  </a:tcPr>
                </a:tc>
                <a:extLst>
                  <a:ext uri="{0D108BD9-81ED-4DB2-BD59-A6C34878D82A}">
                    <a16:rowId xmlns:a16="http://schemas.microsoft.com/office/drawing/2014/main" val="1822649573"/>
                  </a:ext>
                </a:extLst>
              </a:tr>
              <a:tr h="396044">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57</a:t>
                      </a:r>
                      <a:endParaRPr lang="en-US" sz="1600" b="1" kern="1200" dirty="0">
                        <a:solidFill>
                          <a:schemeClr val="bg1"/>
                        </a:solidFill>
                        <a:latin typeface="+mn-lt"/>
                        <a:ea typeface="+mn-ea"/>
                        <a:cs typeface="B Titr" panose="00000700000000000000" pitchFamily="2" charset="-78"/>
                      </a:endParaRPr>
                    </a:p>
                  </a:txBody>
                  <a:tcPr anchor="ctr">
                    <a:solidFill>
                      <a:srgbClr val="99FF99"/>
                    </a:solidFill>
                  </a:tcPr>
                </a:tc>
                <a:tc>
                  <a:txBody>
                    <a:bodyPr/>
                    <a:lstStyle/>
                    <a:p>
                      <a:pPr marL="0" marR="0" indent="0" algn="ctr" defTabSz="457207" rtl="1" eaLnBrk="1" fontAlgn="auto" latinLnBrk="0" hangingPunct="1">
                        <a:lnSpc>
                          <a:spcPct val="100000"/>
                        </a:lnSpc>
                        <a:spcBef>
                          <a:spcPts val="0"/>
                        </a:spcBef>
                        <a:spcAft>
                          <a:spcPts val="0"/>
                        </a:spcAft>
                        <a:buClrTx/>
                        <a:buSzTx/>
                        <a:buFontTx/>
                        <a:buNone/>
                        <a:tabLst/>
                        <a:defRPr/>
                      </a:pPr>
                      <a:r>
                        <a:rPr lang="fa-IR" sz="1200" b="1" kern="1200" dirty="0" smtClean="0">
                          <a:solidFill>
                            <a:schemeClr val="bg1"/>
                          </a:solidFill>
                          <a:latin typeface="+mn-lt"/>
                          <a:ea typeface="+mn-ea"/>
                          <a:cs typeface="B Titr" panose="00000700000000000000" pitchFamily="2" charset="-78"/>
                        </a:rPr>
                        <a:t>6ـ طرح سؤال از دانش پژوهان</a:t>
                      </a:r>
                      <a:endParaRPr lang="en-US" sz="1200" b="1" kern="1200" dirty="0" smtClean="0">
                        <a:solidFill>
                          <a:schemeClr val="bg1"/>
                        </a:solidFill>
                        <a:latin typeface="+mn-lt"/>
                        <a:ea typeface="+mn-ea"/>
                        <a:cs typeface="B Titr" panose="00000700000000000000" pitchFamily="2" charset="-78"/>
                      </a:endParaRPr>
                    </a:p>
                  </a:txBody>
                  <a:tcPr anchor="ctr">
                    <a:solidFill>
                      <a:srgbClr val="99FF99"/>
                    </a:solidFill>
                  </a:tcPr>
                </a:tc>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32</a:t>
                      </a:r>
                      <a:endParaRPr lang="en-US" sz="1600" b="1" kern="1200" dirty="0">
                        <a:solidFill>
                          <a:schemeClr val="bg1"/>
                        </a:solidFill>
                        <a:latin typeface="+mn-lt"/>
                        <a:ea typeface="+mn-ea"/>
                        <a:cs typeface="B Titr" panose="00000700000000000000" pitchFamily="2" charset="-78"/>
                      </a:endParaRPr>
                    </a:p>
                  </a:txBody>
                  <a:tcPr anchor="ctr">
                    <a:solidFill>
                      <a:srgbClr val="99FF99"/>
                    </a:solidFill>
                  </a:tcPr>
                </a:tc>
                <a:tc>
                  <a:txBody>
                    <a:bodyPr/>
                    <a:lstStyle/>
                    <a:p>
                      <a:pPr marL="0" marR="0" indent="0" algn="ctr" defTabSz="457207" rtl="1" eaLnBrk="1" fontAlgn="auto" latinLnBrk="0" hangingPunct="1">
                        <a:lnSpc>
                          <a:spcPct val="100000"/>
                        </a:lnSpc>
                        <a:spcBef>
                          <a:spcPts val="0"/>
                        </a:spcBef>
                        <a:spcAft>
                          <a:spcPts val="0"/>
                        </a:spcAft>
                        <a:buClrTx/>
                        <a:buSzTx/>
                        <a:buFontTx/>
                        <a:buNone/>
                        <a:tabLst/>
                        <a:defRPr/>
                      </a:pPr>
                      <a:r>
                        <a:rPr lang="fa-IR" sz="1200" b="1" kern="1200" baseline="0" dirty="0" smtClean="0">
                          <a:solidFill>
                            <a:schemeClr val="bg1"/>
                          </a:solidFill>
                          <a:latin typeface="+mn-lt"/>
                          <a:ea typeface="+mn-ea"/>
                          <a:cs typeface="B Titr" panose="00000700000000000000" pitchFamily="2" charset="-78"/>
                        </a:rPr>
                        <a:t>3ـ طرح سؤال از دانش پژوهان</a:t>
                      </a:r>
                      <a:endParaRPr lang="en-US" sz="1200" b="1" kern="1200" baseline="0" dirty="0" smtClean="0">
                        <a:solidFill>
                          <a:schemeClr val="bg1"/>
                        </a:solidFill>
                        <a:latin typeface="+mn-lt"/>
                        <a:ea typeface="+mn-ea"/>
                        <a:cs typeface="B Titr" panose="00000700000000000000" pitchFamily="2" charset="-78"/>
                      </a:endParaRPr>
                    </a:p>
                  </a:txBody>
                  <a:tcPr anchor="ctr">
                    <a:solidFill>
                      <a:srgbClr val="99FF99"/>
                    </a:solidFill>
                  </a:tcPr>
                </a:tc>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15</a:t>
                      </a:r>
                      <a:endParaRPr lang="en-US" sz="16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200" b="1" kern="1200" baseline="0" dirty="0" smtClean="0">
                          <a:solidFill>
                            <a:schemeClr val="bg1"/>
                          </a:solidFill>
                          <a:latin typeface="+mn-lt"/>
                          <a:ea typeface="+mn-ea"/>
                          <a:cs typeface="B Titr" panose="00000700000000000000" pitchFamily="2" charset="-78"/>
                        </a:rPr>
                        <a:t>3ـ پیشینه جنگ ترکیبی در ایران</a:t>
                      </a:r>
                      <a:endParaRPr lang="en-US" sz="1200" b="1" kern="1200" baseline="0" dirty="0">
                        <a:solidFill>
                          <a:schemeClr val="bg1"/>
                        </a:solidFill>
                        <a:latin typeface="+mn-lt"/>
                        <a:ea typeface="+mn-ea"/>
                        <a:cs typeface="B Titr" panose="00000700000000000000" pitchFamily="2" charset="-78"/>
                      </a:endParaRPr>
                    </a:p>
                  </a:txBody>
                  <a:tcPr anchor="ctr"/>
                </a:tc>
                <a:extLst>
                  <a:ext uri="{0D108BD9-81ED-4DB2-BD59-A6C34878D82A}">
                    <a16:rowId xmlns:a16="http://schemas.microsoft.com/office/drawing/2014/main" val="2112783075"/>
                  </a:ext>
                </a:extLst>
              </a:tr>
              <a:tr h="396044">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58</a:t>
                      </a:r>
                      <a:endParaRPr lang="en-US" sz="16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200" b="1" kern="1200" dirty="0" smtClean="0">
                          <a:solidFill>
                            <a:schemeClr val="bg1"/>
                          </a:solidFill>
                          <a:latin typeface="+mn-lt"/>
                          <a:ea typeface="+mn-ea"/>
                          <a:cs typeface="B Titr" panose="00000700000000000000" pitchFamily="2" charset="-78"/>
                        </a:rPr>
                        <a:t>مسئولیت‌ها و تعهدات</a:t>
                      </a:r>
                      <a:endParaRPr lang="en-US" sz="12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34</a:t>
                      </a:r>
                      <a:endParaRPr lang="en-US" sz="16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200" b="1" kern="1200" baseline="0" dirty="0" smtClean="0">
                          <a:solidFill>
                            <a:schemeClr val="bg1"/>
                          </a:solidFill>
                          <a:latin typeface="+mn-lt"/>
                          <a:ea typeface="+mn-ea"/>
                          <a:cs typeface="B Titr" panose="00000700000000000000" pitchFamily="2" charset="-78"/>
                        </a:rPr>
                        <a:t>اهمیت جهاد تبیین</a:t>
                      </a:r>
                      <a:endParaRPr lang="en-US" sz="1200" b="1" kern="1200" baseline="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15</a:t>
                      </a:r>
                      <a:endParaRPr lang="en-US" sz="16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200" b="1" kern="1200" baseline="0" dirty="0" smtClean="0">
                          <a:solidFill>
                            <a:schemeClr val="bg1"/>
                          </a:solidFill>
                          <a:latin typeface="+mn-lt"/>
                          <a:ea typeface="+mn-ea"/>
                          <a:cs typeface="B Titr" panose="00000700000000000000" pitchFamily="2" charset="-78"/>
                        </a:rPr>
                        <a:t>الف) قبل از انقلاب</a:t>
                      </a:r>
                      <a:endParaRPr lang="en-US" sz="1200" b="1" kern="1200" baseline="0" dirty="0">
                        <a:solidFill>
                          <a:schemeClr val="bg1"/>
                        </a:solidFill>
                        <a:latin typeface="+mn-lt"/>
                        <a:ea typeface="+mn-ea"/>
                        <a:cs typeface="B Titr" panose="00000700000000000000" pitchFamily="2" charset="-78"/>
                      </a:endParaRPr>
                    </a:p>
                  </a:txBody>
                  <a:tcPr anchor="ctr"/>
                </a:tc>
                <a:extLst>
                  <a:ext uri="{0D108BD9-81ED-4DB2-BD59-A6C34878D82A}">
                    <a16:rowId xmlns:a16="http://schemas.microsoft.com/office/drawing/2014/main" val="1404735737"/>
                  </a:ext>
                </a:extLst>
              </a:tr>
              <a:tr h="396044">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60</a:t>
                      </a:r>
                      <a:endParaRPr lang="en-US" sz="16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200" b="1" kern="1200" dirty="0" smtClean="0">
                          <a:solidFill>
                            <a:schemeClr val="bg1"/>
                          </a:solidFill>
                          <a:latin typeface="+mn-lt"/>
                          <a:ea typeface="+mn-ea"/>
                          <a:cs typeface="B Titr" panose="00000700000000000000" pitchFamily="2" charset="-78"/>
                        </a:rPr>
                        <a:t>وظایف نهادهای حاکمیتی</a:t>
                      </a:r>
                      <a:endParaRPr lang="en-US" sz="12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35</a:t>
                      </a:r>
                      <a:endParaRPr lang="en-US" sz="16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200" b="1" kern="1200" baseline="0" dirty="0" smtClean="0">
                          <a:solidFill>
                            <a:schemeClr val="bg1"/>
                          </a:solidFill>
                          <a:latin typeface="+mn-lt"/>
                          <a:ea typeface="+mn-ea"/>
                          <a:cs typeface="B Titr" panose="00000700000000000000" pitchFamily="2" charset="-78"/>
                        </a:rPr>
                        <a:t>چرائی جهاد تبیین</a:t>
                      </a:r>
                      <a:endParaRPr lang="en-US" sz="1200" b="1" kern="1200" baseline="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16</a:t>
                      </a:r>
                      <a:endParaRPr lang="en-US" sz="16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200" b="1" kern="1200" baseline="0" dirty="0" smtClean="0">
                          <a:solidFill>
                            <a:schemeClr val="bg1"/>
                          </a:solidFill>
                          <a:latin typeface="+mn-lt"/>
                          <a:ea typeface="+mn-ea"/>
                          <a:cs typeface="B Titr" panose="00000700000000000000" pitchFamily="2" charset="-78"/>
                        </a:rPr>
                        <a:t>ب) بعد از انقلاب</a:t>
                      </a:r>
                      <a:endParaRPr lang="en-US" sz="1200" b="1" kern="1200" baseline="0" dirty="0">
                        <a:solidFill>
                          <a:schemeClr val="bg1"/>
                        </a:solidFill>
                        <a:latin typeface="+mn-lt"/>
                        <a:ea typeface="+mn-ea"/>
                        <a:cs typeface="B Titr" panose="00000700000000000000" pitchFamily="2" charset="-78"/>
                      </a:endParaRPr>
                    </a:p>
                  </a:txBody>
                  <a:tcPr anchor="ctr"/>
                </a:tc>
                <a:extLst>
                  <a:ext uri="{0D108BD9-81ED-4DB2-BD59-A6C34878D82A}">
                    <a16:rowId xmlns:a16="http://schemas.microsoft.com/office/drawing/2014/main" val="1535247493"/>
                  </a:ext>
                </a:extLst>
              </a:tr>
              <a:tr h="396044">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62</a:t>
                      </a:r>
                      <a:endParaRPr lang="en-US" sz="16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200" b="1" kern="1200" dirty="0" smtClean="0">
                          <a:solidFill>
                            <a:schemeClr val="bg1"/>
                          </a:solidFill>
                          <a:latin typeface="+mn-lt"/>
                          <a:ea typeface="+mn-ea"/>
                          <a:cs typeface="B Titr" panose="00000700000000000000" pitchFamily="2" charset="-78"/>
                        </a:rPr>
                        <a:t>وظایف حلقه‌های میانی</a:t>
                      </a:r>
                      <a:endParaRPr lang="en-US" sz="12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36</a:t>
                      </a:r>
                      <a:endParaRPr lang="en-US" sz="16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100" b="1" kern="1200" baseline="0" dirty="0" smtClean="0">
                          <a:solidFill>
                            <a:schemeClr val="bg1"/>
                          </a:solidFill>
                          <a:latin typeface="+mn-lt"/>
                          <a:ea typeface="+mn-ea"/>
                          <a:cs typeface="B Titr" panose="00000700000000000000" pitchFamily="2" charset="-78"/>
                        </a:rPr>
                        <a:t>الزامات نقش آفرینی در جهاد تبیین</a:t>
                      </a:r>
                      <a:endParaRPr lang="en-US" sz="1100" b="1" kern="1200" baseline="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17</a:t>
                      </a:r>
                      <a:endParaRPr lang="en-US" sz="16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200" b="1" kern="1200" baseline="0" dirty="0" smtClean="0">
                          <a:solidFill>
                            <a:schemeClr val="bg1"/>
                          </a:solidFill>
                          <a:latin typeface="+mn-lt"/>
                          <a:ea typeface="+mn-ea"/>
                          <a:cs typeface="B Titr" panose="00000700000000000000" pitchFamily="2" charset="-78"/>
                        </a:rPr>
                        <a:t>اهداف اغتشاشات</a:t>
                      </a:r>
                      <a:endParaRPr lang="en-US" sz="1200" b="1" kern="1200" baseline="0" dirty="0">
                        <a:solidFill>
                          <a:schemeClr val="bg1"/>
                        </a:solidFill>
                        <a:latin typeface="+mn-lt"/>
                        <a:ea typeface="+mn-ea"/>
                        <a:cs typeface="B Titr" panose="00000700000000000000" pitchFamily="2" charset="-78"/>
                      </a:endParaRPr>
                    </a:p>
                  </a:txBody>
                  <a:tcPr anchor="ctr"/>
                </a:tc>
                <a:extLst>
                  <a:ext uri="{0D108BD9-81ED-4DB2-BD59-A6C34878D82A}">
                    <a16:rowId xmlns:a16="http://schemas.microsoft.com/office/drawing/2014/main" val="1067979646"/>
                  </a:ext>
                </a:extLst>
              </a:tr>
              <a:tr h="396044">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62</a:t>
                      </a:r>
                      <a:endParaRPr lang="en-US" sz="16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200" b="1" kern="1200" dirty="0" smtClean="0">
                          <a:solidFill>
                            <a:schemeClr val="bg1"/>
                          </a:solidFill>
                          <a:latin typeface="+mn-lt"/>
                          <a:ea typeface="+mn-ea"/>
                          <a:cs typeface="B Titr" panose="00000700000000000000" pitchFamily="2" charset="-78"/>
                        </a:rPr>
                        <a:t>مهمترین مصادیق تبیینی</a:t>
                      </a:r>
                      <a:endParaRPr lang="en-US" sz="12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37</a:t>
                      </a:r>
                      <a:endParaRPr lang="en-US" sz="1600" b="1" kern="1200" dirty="0">
                        <a:solidFill>
                          <a:schemeClr val="bg1"/>
                        </a:solidFill>
                        <a:latin typeface="+mn-lt"/>
                        <a:ea typeface="+mn-ea"/>
                        <a:cs typeface="B Titr" panose="00000700000000000000" pitchFamily="2" charset="-78"/>
                      </a:endParaRPr>
                    </a:p>
                  </a:txBody>
                  <a:tcPr anchor="ctr">
                    <a:solidFill>
                      <a:srgbClr val="99FF99"/>
                    </a:solidFill>
                  </a:tcPr>
                </a:tc>
                <a:tc>
                  <a:txBody>
                    <a:bodyPr/>
                    <a:lstStyle/>
                    <a:p>
                      <a:pPr marL="0" marR="0" indent="0" algn="ctr" defTabSz="457207" rtl="1" eaLnBrk="1" fontAlgn="auto" latinLnBrk="0" hangingPunct="1">
                        <a:lnSpc>
                          <a:spcPct val="100000"/>
                        </a:lnSpc>
                        <a:spcBef>
                          <a:spcPts val="0"/>
                        </a:spcBef>
                        <a:spcAft>
                          <a:spcPts val="0"/>
                        </a:spcAft>
                        <a:buClrTx/>
                        <a:buSzTx/>
                        <a:buFontTx/>
                        <a:buNone/>
                        <a:tabLst/>
                        <a:defRPr/>
                      </a:pPr>
                      <a:r>
                        <a:rPr lang="fa-IR" sz="1200" b="1" kern="1200" baseline="0" dirty="0" smtClean="0">
                          <a:solidFill>
                            <a:schemeClr val="bg1"/>
                          </a:solidFill>
                          <a:latin typeface="+mn-lt"/>
                          <a:ea typeface="+mn-ea"/>
                          <a:cs typeface="B Titr" panose="00000700000000000000" pitchFamily="2" charset="-78"/>
                        </a:rPr>
                        <a:t>4ـ طرح سؤال از دانش پژوهان</a:t>
                      </a:r>
                      <a:endParaRPr lang="en-US" sz="1200" b="1" kern="1200" baseline="0" dirty="0" smtClean="0">
                        <a:solidFill>
                          <a:schemeClr val="bg1"/>
                        </a:solidFill>
                        <a:latin typeface="+mn-lt"/>
                        <a:ea typeface="+mn-ea"/>
                        <a:cs typeface="B Titr" panose="00000700000000000000" pitchFamily="2" charset="-78"/>
                      </a:endParaRPr>
                    </a:p>
                  </a:txBody>
                  <a:tcPr anchor="ctr">
                    <a:solidFill>
                      <a:srgbClr val="99FF99"/>
                    </a:solidFill>
                  </a:tcPr>
                </a:tc>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18</a:t>
                      </a:r>
                      <a:endParaRPr lang="en-US" sz="16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100" b="1" kern="1200" baseline="0" dirty="0" smtClean="0">
                          <a:solidFill>
                            <a:schemeClr val="bg1"/>
                          </a:solidFill>
                          <a:latin typeface="+mn-lt"/>
                          <a:ea typeface="+mn-ea"/>
                          <a:cs typeface="B Titr" panose="00000700000000000000" pitchFamily="2" charset="-78"/>
                        </a:rPr>
                        <a:t>ویژگی‌های جنگ ترکیبی اغتشاشات اخیر</a:t>
                      </a:r>
                      <a:endParaRPr lang="en-US" sz="1100" b="1" kern="1200" baseline="0" dirty="0">
                        <a:solidFill>
                          <a:schemeClr val="bg1"/>
                        </a:solidFill>
                        <a:latin typeface="+mn-lt"/>
                        <a:ea typeface="+mn-ea"/>
                        <a:cs typeface="B Titr" panose="00000700000000000000" pitchFamily="2" charset="-78"/>
                      </a:endParaRPr>
                    </a:p>
                  </a:txBody>
                  <a:tcPr anchor="ctr"/>
                </a:tc>
                <a:extLst>
                  <a:ext uri="{0D108BD9-81ED-4DB2-BD59-A6C34878D82A}">
                    <a16:rowId xmlns:a16="http://schemas.microsoft.com/office/drawing/2014/main" val="1005972325"/>
                  </a:ext>
                </a:extLst>
              </a:tr>
              <a:tr h="396044">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64</a:t>
                      </a:r>
                      <a:endParaRPr lang="en-US" sz="16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200" b="1" kern="1200" dirty="0" smtClean="0">
                          <a:solidFill>
                            <a:schemeClr val="bg1"/>
                          </a:solidFill>
                          <a:latin typeface="+mn-lt"/>
                          <a:ea typeface="+mn-ea"/>
                          <a:cs typeface="B Titr" panose="00000700000000000000" pitchFamily="2" charset="-78"/>
                        </a:rPr>
                        <a:t>1ـ مبانی و معارف دینی</a:t>
                      </a:r>
                      <a:endParaRPr lang="en-US" sz="12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38</a:t>
                      </a:r>
                      <a:endParaRPr lang="en-US" sz="16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200" b="1" kern="1200" baseline="0" dirty="0" smtClean="0">
                          <a:solidFill>
                            <a:schemeClr val="bg1"/>
                          </a:solidFill>
                          <a:latin typeface="+mn-lt"/>
                          <a:ea typeface="+mn-ea"/>
                          <a:cs typeface="B Titr" panose="00000700000000000000" pitchFamily="2" charset="-78"/>
                        </a:rPr>
                        <a:t>ارکان توانمندی برای جهاد تبیین</a:t>
                      </a:r>
                      <a:endParaRPr lang="en-US" sz="1200" b="1" kern="1200" baseline="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20</a:t>
                      </a:r>
                      <a:endParaRPr lang="en-US" sz="16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200" b="1" kern="1200" baseline="0" dirty="0" smtClean="0">
                          <a:solidFill>
                            <a:schemeClr val="bg1"/>
                          </a:solidFill>
                          <a:latin typeface="+mn-lt"/>
                          <a:ea typeface="+mn-ea"/>
                          <a:cs typeface="B Titr" panose="00000700000000000000" pitchFamily="2" charset="-78"/>
                        </a:rPr>
                        <a:t>4ـ چگونگی مقابله با جنگ ترکیبی</a:t>
                      </a:r>
                      <a:endParaRPr lang="en-US" sz="1200" b="1" kern="1200" baseline="0" dirty="0">
                        <a:solidFill>
                          <a:schemeClr val="bg1"/>
                        </a:solidFill>
                        <a:latin typeface="+mn-lt"/>
                        <a:ea typeface="+mn-ea"/>
                        <a:cs typeface="B Titr" panose="00000700000000000000" pitchFamily="2" charset="-78"/>
                      </a:endParaRPr>
                    </a:p>
                  </a:txBody>
                  <a:tcPr anchor="ctr"/>
                </a:tc>
                <a:extLst>
                  <a:ext uri="{0D108BD9-81ED-4DB2-BD59-A6C34878D82A}">
                    <a16:rowId xmlns:a16="http://schemas.microsoft.com/office/drawing/2014/main" val="3595001706"/>
                  </a:ext>
                </a:extLst>
              </a:tr>
              <a:tr h="396044">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65</a:t>
                      </a:r>
                      <a:endParaRPr lang="en-US" sz="16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200" b="1" kern="1200" dirty="0" smtClean="0">
                          <a:solidFill>
                            <a:schemeClr val="bg1"/>
                          </a:solidFill>
                          <a:latin typeface="+mn-lt"/>
                          <a:ea typeface="+mn-ea"/>
                          <a:cs typeface="B Titr" panose="00000700000000000000" pitchFamily="2" charset="-78"/>
                        </a:rPr>
                        <a:t>2ـ اصول اساسی انقلاب</a:t>
                      </a:r>
                      <a:endParaRPr lang="en-US" sz="12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39</a:t>
                      </a:r>
                      <a:endParaRPr lang="en-US" sz="16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200" b="1" kern="1200" baseline="0" dirty="0" smtClean="0">
                          <a:solidFill>
                            <a:schemeClr val="bg1"/>
                          </a:solidFill>
                          <a:latin typeface="+mn-lt"/>
                          <a:ea typeface="+mn-ea"/>
                          <a:cs typeface="B Titr" panose="00000700000000000000" pitchFamily="2" charset="-78"/>
                        </a:rPr>
                        <a:t>1ـ معرف افزایی گفتمان ولایت</a:t>
                      </a:r>
                      <a:endParaRPr lang="en-US" sz="1200" b="1" kern="1200" baseline="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21</a:t>
                      </a:r>
                      <a:endParaRPr lang="en-US" sz="16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200" b="1" kern="1200" baseline="0" dirty="0" smtClean="0">
                          <a:solidFill>
                            <a:schemeClr val="bg1"/>
                          </a:solidFill>
                          <a:latin typeface="+mn-lt"/>
                          <a:ea typeface="+mn-ea"/>
                          <a:cs typeface="B Titr" panose="00000700000000000000" pitchFamily="2" charset="-78"/>
                        </a:rPr>
                        <a:t>اقتدار و قوی شدن</a:t>
                      </a:r>
                      <a:endParaRPr lang="en-US" sz="1200" b="1" kern="1200" baseline="0" dirty="0">
                        <a:solidFill>
                          <a:schemeClr val="bg1"/>
                        </a:solidFill>
                        <a:latin typeface="+mn-lt"/>
                        <a:ea typeface="+mn-ea"/>
                        <a:cs typeface="B Titr" panose="00000700000000000000" pitchFamily="2" charset="-78"/>
                      </a:endParaRPr>
                    </a:p>
                  </a:txBody>
                  <a:tcPr anchor="ctr"/>
                </a:tc>
                <a:extLst>
                  <a:ext uri="{0D108BD9-81ED-4DB2-BD59-A6C34878D82A}">
                    <a16:rowId xmlns:a16="http://schemas.microsoft.com/office/drawing/2014/main" val="2049407551"/>
                  </a:ext>
                </a:extLst>
              </a:tr>
              <a:tr h="396044">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66</a:t>
                      </a:r>
                      <a:endParaRPr lang="en-US" sz="16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200" b="1" kern="1200" dirty="0" smtClean="0">
                          <a:solidFill>
                            <a:schemeClr val="bg1"/>
                          </a:solidFill>
                          <a:latin typeface="+mn-lt"/>
                          <a:ea typeface="+mn-ea"/>
                          <a:cs typeface="B Titr" panose="00000700000000000000" pitchFamily="2" charset="-78"/>
                        </a:rPr>
                        <a:t>3ـ مسائل مهم انقلاب</a:t>
                      </a:r>
                      <a:endParaRPr lang="en-US" sz="12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41</a:t>
                      </a:r>
                      <a:endParaRPr lang="en-US" sz="16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200" b="1" kern="1200" baseline="0" dirty="0" smtClean="0">
                          <a:solidFill>
                            <a:schemeClr val="bg1"/>
                          </a:solidFill>
                          <a:latin typeface="+mn-lt"/>
                          <a:ea typeface="+mn-ea"/>
                          <a:cs typeface="B Titr" panose="00000700000000000000" pitchFamily="2" charset="-78"/>
                        </a:rPr>
                        <a:t>2ـ مهارت‌افزایی سواد رسانه</a:t>
                      </a:r>
                      <a:endParaRPr lang="en-US" sz="1200" b="1" kern="1200" baseline="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22</a:t>
                      </a:r>
                      <a:endParaRPr lang="en-US" sz="1600" b="1" kern="1200" dirty="0">
                        <a:solidFill>
                          <a:schemeClr val="bg1"/>
                        </a:solidFill>
                        <a:latin typeface="+mn-lt"/>
                        <a:ea typeface="+mn-ea"/>
                        <a:cs typeface="B Titr" panose="00000700000000000000" pitchFamily="2" charset="-78"/>
                      </a:endParaRPr>
                    </a:p>
                  </a:txBody>
                  <a:tcPr anchor="ctr">
                    <a:solidFill>
                      <a:srgbClr val="99FF99"/>
                    </a:solidFill>
                  </a:tcPr>
                </a:tc>
                <a:tc>
                  <a:txBody>
                    <a:bodyPr/>
                    <a:lstStyle/>
                    <a:p>
                      <a:pPr marL="0" algn="ctr" defTabSz="457207" rtl="1" eaLnBrk="1" latinLnBrk="0" hangingPunct="1"/>
                      <a:r>
                        <a:rPr lang="fa-IR" sz="1200" b="1" kern="1200" baseline="0" dirty="0" smtClean="0">
                          <a:solidFill>
                            <a:schemeClr val="bg1"/>
                          </a:solidFill>
                          <a:latin typeface="+mn-lt"/>
                          <a:ea typeface="+mn-ea"/>
                          <a:cs typeface="B Titr" panose="00000700000000000000" pitchFamily="2" charset="-78"/>
                        </a:rPr>
                        <a:t>2ـ طرح سؤال از دانش پژوهان</a:t>
                      </a:r>
                      <a:endParaRPr lang="en-US" sz="1200" b="1" kern="1200" baseline="0" dirty="0">
                        <a:solidFill>
                          <a:schemeClr val="bg1"/>
                        </a:solidFill>
                        <a:latin typeface="+mn-lt"/>
                        <a:ea typeface="+mn-ea"/>
                        <a:cs typeface="B Titr" panose="00000700000000000000" pitchFamily="2" charset="-78"/>
                      </a:endParaRPr>
                    </a:p>
                  </a:txBody>
                  <a:tcPr anchor="ctr">
                    <a:solidFill>
                      <a:srgbClr val="99FF99"/>
                    </a:solidFill>
                  </a:tcPr>
                </a:tc>
                <a:extLst>
                  <a:ext uri="{0D108BD9-81ED-4DB2-BD59-A6C34878D82A}">
                    <a16:rowId xmlns:a16="http://schemas.microsoft.com/office/drawing/2014/main" val="2359093371"/>
                  </a:ext>
                </a:extLst>
              </a:tr>
              <a:tr h="396044">
                <a:tc>
                  <a:txBody>
                    <a:bodyPr/>
                    <a:lstStyle/>
                    <a:p>
                      <a:pPr marL="0" algn="ctr" defTabSz="457207" rtl="1" eaLnBrk="1" latinLnBrk="0" hangingPunct="1"/>
                      <a:r>
                        <a:rPr lang="fa-IR" sz="1100" b="1" kern="1200" dirty="0" smtClean="0">
                          <a:solidFill>
                            <a:schemeClr val="bg1"/>
                          </a:solidFill>
                          <a:latin typeface="+mn-lt"/>
                          <a:ea typeface="+mn-ea"/>
                          <a:cs typeface="B Titr" panose="00000700000000000000" pitchFamily="2" charset="-78"/>
                        </a:rPr>
                        <a:t>67و68</a:t>
                      </a:r>
                      <a:endParaRPr lang="en-US" sz="11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200" b="1" kern="1200" dirty="0" smtClean="0">
                          <a:solidFill>
                            <a:schemeClr val="bg1"/>
                          </a:solidFill>
                          <a:latin typeface="+mn-lt"/>
                          <a:ea typeface="+mn-ea"/>
                          <a:cs typeface="B Titr" panose="00000700000000000000" pitchFamily="2" charset="-78"/>
                        </a:rPr>
                        <a:t>4ـ واقعیت‌ها  / مسئله فوری امروز</a:t>
                      </a:r>
                      <a:endParaRPr lang="en-US" sz="12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47</a:t>
                      </a:r>
                      <a:endParaRPr lang="en-US" sz="1600" b="1" kern="1200" dirty="0">
                        <a:solidFill>
                          <a:schemeClr val="bg1"/>
                        </a:solidFill>
                        <a:latin typeface="+mn-lt"/>
                        <a:ea typeface="+mn-ea"/>
                        <a:cs typeface="B Titr" panose="00000700000000000000" pitchFamily="2" charset="-78"/>
                      </a:endParaRPr>
                    </a:p>
                  </a:txBody>
                  <a:tcPr anchor="ctr">
                    <a:solidFill>
                      <a:srgbClr val="99FF99"/>
                    </a:solidFill>
                  </a:tcPr>
                </a:tc>
                <a:tc>
                  <a:txBody>
                    <a:bodyPr/>
                    <a:lstStyle/>
                    <a:p>
                      <a:pPr marL="0" marR="0" indent="0" algn="ctr" defTabSz="457207" rtl="1" eaLnBrk="1" fontAlgn="auto" latinLnBrk="0" hangingPunct="1">
                        <a:lnSpc>
                          <a:spcPct val="100000"/>
                        </a:lnSpc>
                        <a:spcBef>
                          <a:spcPts val="0"/>
                        </a:spcBef>
                        <a:spcAft>
                          <a:spcPts val="0"/>
                        </a:spcAft>
                        <a:buClrTx/>
                        <a:buSzTx/>
                        <a:buFontTx/>
                        <a:buNone/>
                        <a:tabLst/>
                        <a:defRPr/>
                      </a:pPr>
                      <a:r>
                        <a:rPr lang="fa-IR" sz="1200" b="1" kern="1200" baseline="0" dirty="0" smtClean="0">
                          <a:solidFill>
                            <a:schemeClr val="bg1"/>
                          </a:solidFill>
                          <a:latin typeface="+mn-lt"/>
                          <a:ea typeface="+mn-ea"/>
                          <a:cs typeface="B Titr" panose="00000700000000000000" pitchFamily="2" charset="-78"/>
                        </a:rPr>
                        <a:t>5 ـ طرح سؤال از دانش پژوهان</a:t>
                      </a:r>
                      <a:endParaRPr lang="en-US" sz="1200" b="1" kern="1200" baseline="0" dirty="0" smtClean="0">
                        <a:solidFill>
                          <a:schemeClr val="bg1"/>
                        </a:solidFill>
                        <a:latin typeface="+mn-lt"/>
                        <a:ea typeface="+mn-ea"/>
                        <a:cs typeface="B Titr" panose="00000700000000000000" pitchFamily="2" charset="-78"/>
                      </a:endParaRPr>
                    </a:p>
                  </a:txBody>
                  <a:tcPr anchor="ctr">
                    <a:solidFill>
                      <a:srgbClr val="99FF99"/>
                    </a:solidFill>
                  </a:tcPr>
                </a:tc>
                <a:tc>
                  <a:txBody>
                    <a:bodyPr/>
                    <a:lstStyle/>
                    <a:p>
                      <a:pPr marL="0" algn="ctr" defTabSz="457207" rtl="1" eaLnBrk="1" latinLnBrk="0" hangingPunct="1"/>
                      <a:r>
                        <a:rPr lang="fa-IR" sz="1600" b="1" kern="1200" dirty="0" smtClean="0">
                          <a:solidFill>
                            <a:schemeClr val="bg1"/>
                          </a:solidFill>
                          <a:latin typeface="+mn-lt"/>
                          <a:ea typeface="+mn-ea"/>
                          <a:cs typeface="B Titr" panose="00000700000000000000" pitchFamily="2" charset="-78"/>
                        </a:rPr>
                        <a:t>23</a:t>
                      </a:r>
                      <a:endParaRPr lang="en-US" sz="1600" b="1" kern="1200" dirty="0">
                        <a:solidFill>
                          <a:schemeClr val="bg1"/>
                        </a:solidFill>
                        <a:latin typeface="+mn-lt"/>
                        <a:ea typeface="+mn-ea"/>
                        <a:cs typeface="B Titr" panose="00000700000000000000" pitchFamily="2" charset="-78"/>
                      </a:endParaRPr>
                    </a:p>
                  </a:txBody>
                  <a:tcPr anchor="ctr"/>
                </a:tc>
                <a:tc>
                  <a:txBody>
                    <a:bodyPr/>
                    <a:lstStyle/>
                    <a:p>
                      <a:pPr marL="0" algn="ctr" defTabSz="457207" rtl="1" eaLnBrk="1" latinLnBrk="0" hangingPunct="1"/>
                      <a:r>
                        <a:rPr lang="fa-IR" sz="1200" b="1" kern="1200" baseline="0" dirty="0" smtClean="0">
                          <a:solidFill>
                            <a:schemeClr val="bg1"/>
                          </a:solidFill>
                          <a:latin typeface="+mn-lt"/>
                          <a:ea typeface="+mn-ea"/>
                          <a:cs typeface="B Titr" panose="00000700000000000000" pitchFamily="2" charset="-78"/>
                        </a:rPr>
                        <a:t>راه‌های اقتدار در تهاجم ترکیبی</a:t>
                      </a:r>
                      <a:endParaRPr lang="en-US" sz="1200" b="1" kern="1200" baseline="0" dirty="0">
                        <a:solidFill>
                          <a:schemeClr val="bg1"/>
                        </a:solidFill>
                        <a:latin typeface="+mn-lt"/>
                        <a:ea typeface="+mn-ea"/>
                        <a:cs typeface="B Titr" panose="00000700000000000000" pitchFamily="2" charset="-78"/>
                      </a:endParaRPr>
                    </a:p>
                  </a:txBody>
                  <a:tcPr anchor="ctr"/>
                </a:tc>
                <a:extLst>
                  <a:ext uri="{0D108BD9-81ED-4DB2-BD59-A6C34878D82A}">
                    <a16:rowId xmlns:a16="http://schemas.microsoft.com/office/drawing/2014/main" val="2769876457"/>
                  </a:ext>
                </a:extLst>
              </a:tr>
            </a:tbl>
          </a:graphicData>
        </a:graphic>
      </p:graphicFrame>
    </p:spTree>
    <p:extLst>
      <p:ext uri="{BB962C8B-B14F-4D97-AF65-F5344CB8AC3E}">
        <p14:creationId xmlns:p14="http://schemas.microsoft.com/office/powerpoint/2010/main" val="17960127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380710"/>
            <a:ext cx="6120680" cy="672026"/>
          </a:xfrm>
        </p:spPr>
        <p:txBody>
          <a:bodyPr/>
          <a:lstStyle/>
          <a:p>
            <a:pPr algn="r"/>
            <a:r>
              <a:rPr lang="fa-IR" sz="3200" dirty="0" smtClean="0">
                <a:solidFill>
                  <a:srgbClr val="FFFF00"/>
                </a:solidFill>
                <a:cs typeface="B Titr" panose="00000700000000000000" pitchFamily="2" charset="-78"/>
              </a:rPr>
              <a:t>4- چگونگی مقابله با جنگ ترکیبی </a:t>
            </a:r>
            <a:endParaRPr lang="fa-IR" sz="3200" dirty="0">
              <a:solidFill>
                <a:srgbClr val="FFFF00"/>
              </a:solidFill>
              <a:cs typeface="B Titr" panose="00000700000000000000" pitchFamily="2" charset="-78"/>
            </a:endParaRPr>
          </a:p>
        </p:txBody>
      </p:sp>
      <p:sp>
        <p:nvSpPr>
          <p:cNvPr id="4" name="Rounded Rectangle 3"/>
          <p:cNvSpPr/>
          <p:nvPr/>
        </p:nvSpPr>
        <p:spPr>
          <a:xfrm>
            <a:off x="323528" y="1844824"/>
            <a:ext cx="8424936" cy="4392488"/>
          </a:xfrm>
          <a:prstGeom prst="roundRect">
            <a:avLst/>
          </a:prstGeom>
          <a:solidFill>
            <a:schemeClr val="tx1"/>
          </a:solidFill>
          <a:ln w="1016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just">
              <a:lnSpc>
                <a:spcPct val="150000"/>
              </a:lnSpc>
            </a:pPr>
            <a:r>
              <a:rPr lang="fa-IR" sz="1600" dirty="0">
                <a:cs typeface="B Titr" panose="00000700000000000000" pitchFamily="2" charset="-78"/>
              </a:rPr>
              <a:t>«ما هم در مقابل، بایستی </a:t>
            </a:r>
            <a:r>
              <a:rPr lang="fa-IR" sz="1600" dirty="0" smtClean="0">
                <a:cs typeface="B Titr" panose="00000700000000000000" pitchFamily="2" charset="-78"/>
              </a:rPr>
              <a:t>حرکتمان </a:t>
            </a:r>
            <a:r>
              <a:rPr lang="fa-IR" sz="1600" dirty="0">
                <a:cs typeface="B Titr" panose="00000700000000000000" pitchFamily="2" charset="-78"/>
              </a:rPr>
              <a:t>حرکت ترکیبی باشد؛ از همه جهت بایستی تلاش کنیم. </a:t>
            </a:r>
            <a:r>
              <a:rPr lang="fa-IR" sz="1600" dirty="0" smtClean="0">
                <a:cs typeface="B Titr" panose="00000700000000000000" pitchFamily="2" charset="-78"/>
              </a:rPr>
              <a:t> البتّه  دفاع </a:t>
            </a:r>
            <a:r>
              <a:rPr lang="fa-IR" sz="1600" dirty="0">
                <a:cs typeface="B Titr" panose="00000700000000000000" pitchFamily="2" charset="-78"/>
              </a:rPr>
              <a:t>باید بکنیم امّا همیشه در موضع دفاعی نمیتوانیم بمانیم؛ این را باید توجّه داشت. این که من میگویم باید دفاع کنیم، خُب دفاع یک کار لازم است امّا همیشه نمیشود در موضع دفاعی ماند؛ </a:t>
            </a:r>
            <a:r>
              <a:rPr lang="fa-IR" sz="2400" dirty="0">
                <a:solidFill>
                  <a:srgbClr val="FF0000"/>
                </a:solidFill>
                <a:cs typeface="B Titr" panose="00000700000000000000" pitchFamily="2" charset="-78"/>
              </a:rPr>
              <a:t>دشمن تهاجم میکند، ما هم باید تهاجم داشته باشیم؛</a:t>
            </a:r>
            <a:r>
              <a:rPr lang="fa-IR" sz="1600" dirty="0">
                <a:cs typeface="B Titr" panose="00000700000000000000" pitchFamily="2" charset="-78"/>
              </a:rPr>
              <a:t> در زمینه‌های مختلف؛ هم در زمینه‌های </a:t>
            </a:r>
            <a:r>
              <a:rPr lang="fa-IR" sz="1600" dirty="0" smtClean="0">
                <a:cs typeface="B Titr" panose="00000700000000000000" pitchFamily="2" charset="-78"/>
              </a:rPr>
              <a:t> رسانه‌ای</a:t>
            </a:r>
            <a:r>
              <a:rPr lang="fa-IR" sz="1600" dirty="0">
                <a:cs typeface="B Titr" panose="00000700000000000000" pitchFamily="2" charset="-78"/>
              </a:rPr>
              <a:t>، هم در زمینه‌های اقتصادی، هم در زمینه‌های امنیّتی. اهل فکر در این </a:t>
            </a:r>
            <a:r>
              <a:rPr lang="fa-IR" sz="1600" dirty="0" smtClean="0">
                <a:cs typeface="B Titr" panose="00000700000000000000" pitchFamily="2" charset="-78"/>
              </a:rPr>
              <a:t>زمینه ‌ها مسئو لند</a:t>
            </a:r>
            <a:r>
              <a:rPr lang="fa-IR" sz="1600" dirty="0">
                <a:cs typeface="B Titr" panose="00000700000000000000" pitchFamily="2" charset="-78"/>
              </a:rPr>
              <a:t>؛ کسانی که اهل فکرند، ‌اهل کار و اقدامند، بخصوص مسئولان، در هر کدام از این </a:t>
            </a:r>
            <a:r>
              <a:rPr lang="fa-IR" sz="1600" dirty="0" smtClean="0">
                <a:cs typeface="B Titr" panose="00000700000000000000" pitchFamily="2" charset="-78"/>
              </a:rPr>
              <a:t>عرصه‌ ها </a:t>
            </a:r>
            <a:r>
              <a:rPr lang="fa-IR" sz="1600" dirty="0">
                <a:cs typeface="B Titr" panose="00000700000000000000" pitchFamily="2" charset="-78"/>
              </a:rPr>
              <a:t>که میتوانند بایستی تلاش کنند و ان‌شاءالله همچنان که بر خلاف خواسته‌ی دشمن و بر خلاف گمانهای </a:t>
            </a:r>
            <a:r>
              <a:rPr lang="fa-IR" sz="1600" dirty="0" smtClean="0">
                <a:cs typeface="B Titr" panose="00000700000000000000" pitchFamily="2" charset="-78"/>
              </a:rPr>
              <a:t>آشفته‌ ی </a:t>
            </a:r>
            <a:r>
              <a:rPr lang="fa-IR" sz="1600" dirty="0">
                <a:cs typeface="B Titr" panose="00000700000000000000" pitchFamily="2" charset="-78"/>
              </a:rPr>
              <a:t>دشمن، جمهوری اسلامی بیش از چهار دهه، با قدرت پیش رفته و روزبه‌روز بحمدالله مستحکم‌تر و ریشه‌دارتر شده، در آینده هم همین حرکت ادامه پیدا خواهد کرد؛ به نظر من و ان‌شاءالله به توفیق الهی از گذشته هم بهتر حرکت خواهیم کرد و پیش خواهیم رفت و دشمن ناکام خواهد شد؛ منتها باید هر کدام وظیفه‌ی خودمان را در هر بخشی بدانیم.» امام خامنه </a:t>
            </a:r>
            <a:r>
              <a:rPr lang="fa-IR" sz="1600" dirty="0" smtClean="0">
                <a:cs typeface="B Titr" panose="00000700000000000000" pitchFamily="2" charset="-78"/>
              </a:rPr>
              <a:t>ای مدظلهالعالی </a:t>
            </a:r>
            <a:endParaRPr lang="fa-IR" sz="1600" dirty="0">
              <a:cs typeface="B Titr" panose="00000700000000000000" pitchFamily="2" charset="-78"/>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980728"/>
            <a:ext cx="1042987" cy="110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22970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7055380" cy="1400530"/>
          </a:xfrm>
        </p:spPr>
        <p:txBody>
          <a:bodyPr>
            <a:normAutofit/>
          </a:bodyPr>
          <a:lstStyle/>
          <a:p>
            <a:r>
              <a:rPr lang="fa-IR" sz="3200" dirty="0" smtClean="0">
                <a:solidFill>
                  <a:srgbClr val="FFFF00"/>
                </a:solidFill>
                <a:cs typeface="B Titr" panose="00000700000000000000" pitchFamily="2" charset="-78"/>
              </a:rPr>
              <a:t>اقتدار و قوی شدن؛ کلید تهاجم و غلبه بر استکبار</a:t>
            </a:r>
            <a:endParaRPr lang="fa-IR" sz="3200" dirty="0">
              <a:solidFill>
                <a:srgbClr val="FFFF00"/>
              </a:solidFill>
              <a:cs typeface="B Titr" panose="00000700000000000000" pitchFamily="2" charset="-78"/>
            </a:endParaRPr>
          </a:p>
        </p:txBody>
      </p:sp>
      <p:sp>
        <p:nvSpPr>
          <p:cNvPr id="4" name="Rounded Rectangle 3"/>
          <p:cNvSpPr/>
          <p:nvPr/>
        </p:nvSpPr>
        <p:spPr>
          <a:xfrm>
            <a:off x="323528" y="1340768"/>
            <a:ext cx="8424936" cy="5256584"/>
          </a:xfrm>
          <a:prstGeom prst="roundRect">
            <a:avLst/>
          </a:prstGeom>
          <a:solidFill>
            <a:schemeClr val="tx1"/>
          </a:solidFill>
          <a:ln w="1016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nSpc>
                <a:spcPts val="2200"/>
              </a:lnSpc>
            </a:pPr>
            <a:r>
              <a:rPr lang="fa-IR" sz="2400" dirty="0">
                <a:solidFill>
                  <a:srgbClr val="FF0000"/>
                </a:solidFill>
                <a:cs typeface="B Titr" panose="00000700000000000000" pitchFamily="2" charset="-78"/>
              </a:rPr>
              <a:t>* حیات یک ملّت وابسته به تقویت مؤلّفه‌های قدرت است</a:t>
            </a:r>
          </a:p>
          <a:p>
            <a:pPr>
              <a:lnSpc>
                <a:spcPts val="2200"/>
              </a:lnSpc>
            </a:pPr>
            <a:r>
              <a:rPr lang="fa-IR" sz="1600" dirty="0">
                <a:cs typeface="B Titr" panose="00000700000000000000" pitchFamily="2" charset="-78"/>
              </a:rPr>
              <a:t>اساساً حیات یک ملّت و بالندگی یک ملّت، وابسته به این است که </a:t>
            </a:r>
            <a:r>
              <a:rPr lang="fa-IR" sz="1600" dirty="0" smtClean="0">
                <a:cs typeface="B Titr" panose="00000700000000000000" pitchFamily="2" charset="-78"/>
              </a:rPr>
              <a:t>مؤلّفه‌های </a:t>
            </a:r>
            <a:r>
              <a:rPr lang="fa-IR" sz="1600" dirty="0">
                <a:cs typeface="B Titr" panose="00000700000000000000" pitchFamily="2" charset="-78"/>
              </a:rPr>
              <a:t>قدرت و عناصر قدرت را در خود تقویت کند و آنها را در جای لازم و بهنگام، مورد بهره‌برداری و استفاده قرار بدهد. </a:t>
            </a:r>
            <a:r>
              <a:rPr lang="fa-IR" sz="1600" dirty="0">
                <a:solidFill>
                  <a:srgbClr val="FF0000"/>
                </a:solidFill>
                <a:cs typeface="B Titr" panose="00000700000000000000" pitchFamily="2" charset="-78"/>
              </a:rPr>
              <a:t>۱۳۹۷/۰۴/۰۹</a:t>
            </a:r>
          </a:p>
          <a:p>
            <a:pPr>
              <a:lnSpc>
                <a:spcPts val="2200"/>
              </a:lnSpc>
            </a:pPr>
            <a:endParaRPr lang="fa-IR" sz="1600" dirty="0">
              <a:cs typeface="B Titr" panose="00000700000000000000" pitchFamily="2" charset="-78"/>
            </a:endParaRPr>
          </a:p>
          <a:p>
            <a:pPr>
              <a:lnSpc>
                <a:spcPts val="2200"/>
              </a:lnSpc>
            </a:pPr>
            <a:r>
              <a:rPr lang="fa-IR" sz="2400" dirty="0">
                <a:solidFill>
                  <a:srgbClr val="FF0000"/>
                </a:solidFill>
                <a:cs typeface="B Titr" panose="00000700000000000000" pitchFamily="2" charset="-78"/>
              </a:rPr>
              <a:t>* برای رسیدن به آرمانها باید ساخت قدرت ملی را مستحکم کنیم</a:t>
            </a:r>
          </a:p>
          <a:p>
            <a:pPr>
              <a:lnSpc>
                <a:spcPts val="2200"/>
              </a:lnSpc>
            </a:pPr>
            <a:r>
              <a:rPr lang="fa-IR" sz="1600" dirty="0">
                <a:cs typeface="B Titr" panose="00000700000000000000" pitchFamily="2" charset="-78"/>
              </a:rPr>
              <a:t>در پیشرفت به سمت هدفهای آرمانی، باید ساخت درونی قدرت را استحکام بخشید؛ اساس کار این است. ما اگر میخواهیم این راه را ادامه دهیم و به این سمت حرکت کنیم و این </a:t>
            </a:r>
            <a:r>
              <a:rPr lang="fa-IR" sz="1600" dirty="0" smtClean="0">
                <a:cs typeface="B Titr" panose="00000700000000000000" pitchFamily="2" charset="-78"/>
              </a:rPr>
              <a:t>هدفها </a:t>
            </a:r>
            <a:r>
              <a:rPr lang="fa-IR" sz="1600" dirty="0">
                <a:cs typeface="B Titr" panose="00000700000000000000" pitchFamily="2" charset="-78"/>
              </a:rPr>
              <a:t>را دنبال کنیم و چشم به این آرمانها بدوزیم و پیش برویم و در مقابل این معارضه‌ها ایستادگی کنیم و صبر و توکل را به کار بگیریم، باید ساخت قدرت ملی را در درون کشور تقویت کنیم و استحکام ببخشیم. </a:t>
            </a:r>
            <a:r>
              <a:rPr lang="fa-IR" sz="1600" dirty="0">
                <a:solidFill>
                  <a:srgbClr val="FF0000"/>
                </a:solidFill>
                <a:cs typeface="B Titr" panose="00000700000000000000" pitchFamily="2" charset="-78"/>
              </a:rPr>
              <a:t>۱۳۹۲/۰۴/۳۰</a:t>
            </a:r>
          </a:p>
          <a:p>
            <a:pPr>
              <a:lnSpc>
                <a:spcPts val="2200"/>
              </a:lnSpc>
            </a:pPr>
            <a:endParaRPr lang="fa-IR" sz="1600" dirty="0">
              <a:cs typeface="B Titr" panose="00000700000000000000" pitchFamily="2" charset="-78"/>
            </a:endParaRPr>
          </a:p>
          <a:p>
            <a:pPr>
              <a:lnSpc>
                <a:spcPts val="2200"/>
              </a:lnSpc>
            </a:pPr>
            <a:r>
              <a:rPr lang="fa-IR" sz="1600" dirty="0">
                <a:solidFill>
                  <a:srgbClr val="FF0000"/>
                </a:solidFill>
                <a:cs typeface="B Titr" panose="00000700000000000000" pitchFamily="2" charset="-78"/>
              </a:rPr>
              <a:t>* </a:t>
            </a:r>
            <a:r>
              <a:rPr lang="fa-IR" sz="2400" dirty="0">
                <a:solidFill>
                  <a:srgbClr val="FF0000"/>
                </a:solidFill>
                <a:cs typeface="B Titr" panose="00000700000000000000" pitchFamily="2" charset="-78"/>
              </a:rPr>
              <a:t>منطقِ </a:t>
            </a:r>
            <a:r>
              <a:rPr lang="fa-IR" sz="2400" dirty="0" smtClean="0">
                <a:solidFill>
                  <a:srgbClr val="FF0000"/>
                </a:solidFill>
                <a:cs typeface="B Titr" panose="00000700000000000000" pitchFamily="2" charset="-78"/>
              </a:rPr>
              <a:t>«</a:t>
            </a:r>
            <a:r>
              <a:rPr lang="fa-IR" sz="2400" dirty="0">
                <a:solidFill>
                  <a:srgbClr val="FF0000"/>
                </a:solidFill>
                <a:cs typeface="B Titr" panose="00000700000000000000" pitchFamily="2" charset="-78"/>
              </a:rPr>
              <a:t>قوی شدن» از قرآن گرفته شده است</a:t>
            </a:r>
          </a:p>
          <a:p>
            <a:pPr>
              <a:lnSpc>
                <a:spcPts val="2200"/>
              </a:lnSpc>
            </a:pPr>
            <a:r>
              <a:rPr lang="fa-IR" sz="1600" dirty="0">
                <a:cs typeface="B Titr" panose="00000700000000000000" pitchFamily="2" charset="-78"/>
              </a:rPr>
              <a:t>کشور بایستی قوی بشود؛ قوی شدن کشور جزو هدفهای ما است. این هم از </a:t>
            </a:r>
            <a:r>
              <a:rPr lang="fa-IR" sz="1600" dirty="0" smtClean="0">
                <a:cs typeface="B Titr" panose="00000700000000000000" pitchFamily="2" charset="-78"/>
              </a:rPr>
              <a:t>خطوطِ  </a:t>
            </a:r>
            <a:r>
              <a:rPr lang="fa-IR" sz="1600" dirty="0">
                <a:cs typeface="B Titr" panose="00000700000000000000" pitchFamily="2" charset="-78"/>
              </a:rPr>
              <a:t>اصلیِ </a:t>
            </a:r>
            <a:r>
              <a:rPr lang="fa-IR" sz="1600" dirty="0" smtClean="0">
                <a:cs typeface="B Titr" panose="00000700000000000000" pitchFamily="2" charset="-78"/>
              </a:rPr>
              <a:t>نسخه‌ی </a:t>
            </a:r>
            <a:r>
              <a:rPr lang="fa-IR" sz="1600" dirty="0">
                <a:cs typeface="B Titr" panose="00000700000000000000" pitchFamily="2" charset="-78"/>
              </a:rPr>
              <a:t>بعثت است؛ این هم از بعثت گرفته شده؛ این هم از قرآن گرفته شده. قرآن میفرماید که «وَ </a:t>
            </a:r>
            <a:r>
              <a:rPr lang="fa-IR" sz="1600" dirty="0" smtClean="0">
                <a:cs typeface="B Titr" panose="00000700000000000000" pitchFamily="2" charset="-78"/>
              </a:rPr>
              <a:t>اَعِدّوا </a:t>
            </a:r>
            <a:r>
              <a:rPr lang="fa-IR" sz="1600" dirty="0">
                <a:cs typeface="B Titr" panose="00000700000000000000" pitchFamily="2" charset="-78"/>
              </a:rPr>
              <a:t>لَهُم مَااستَطَعتُم مِن قُوَّة»؛ هر چه میتوانید قوّت را زیاد کنید. </a:t>
            </a:r>
            <a:r>
              <a:rPr lang="fa-IR" sz="1600" dirty="0">
                <a:solidFill>
                  <a:srgbClr val="FF0000"/>
                </a:solidFill>
                <a:cs typeface="B Titr" panose="00000700000000000000" pitchFamily="2" charset="-78"/>
              </a:rPr>
              <a:t>۱۳۹۹/۰۱/۰۳</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240" y="908720"/>
            <a:ext cx="1042987" cy="110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2040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956" y="524726"/>
            <a:ext cx="7055380" cy="528010"/>
          </a:xfrm>
        </p:spPr>
        <p:txBody>
          <a:bodyPr/>
          <a:lstStyle/>
          <a:p>
            <a:pPr algn="r"/>
            <a:r>
              <a:rPr lang="fa-IR" sz="3200" dirty="0" smtClean="0">
                <a:solidFill>
                  <a:srgbClr val="FFFF00"/>
                </a:solidFill>
                <a:cs typeface="B Titr" panose="00000700000000000000" pitchFamily="2" charset="-78"/>
              </a:rPr>
              <a:t>2- طرح سؤال از دانش پژوهان:</a:t>
            </a:r>
            <a:endParaRPr lang="fa-IR" sz="3200" dirty="0">
              <a:solidFill>
                <a:srgbClr val="FFFF00"/>
              </a:solidFill>
              <a:cs typeface="B Titr" panose="00000700000000000000" pitchFamily="2" charset="-78"/>
            </a:endParaRPr>
          </a:p>
        </p:txBody>
      </p:sp>
      <p:sp>
        <p:nvSpPr>
          <p:cNvPr id="4" name="Rounded Rectangle 3"/>
          <p:cNvSpPr/>
          <p:nvPr/>
        </p:nvSpPr>
        <p:spPr>
          <a:xfrm>
            <a:off x="395536" y="2060848"/>
            <a:ext cx="8424936" cy="3744416"/>
          </a:xfrm>
          <a:prstGeom prst="roundRect">
            <a:avLst/>
          </a:prstGeom>
          <a:solidFill>
            <a:schemeClr val="tx1"/>
          </a:solidFill>
          <a:ln w="1016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1" anchor="ctr"/>
          <a:lstStyle/>
          <a:p>
            <a:pPr marL="285750" indent="-285750">
              <a:lnSpc>
                <a:spcPct val="150000"/>
              </a:lnSpc>
              <a:buFont typeface="Wingdings" panose="05000000000000000000" pitchFamily="2" charset="2"/>
              <a:buChar char="v"/>
            </a:pPr>
            <a:r>
              <a:rPr lang="fa-IR" sz="2000" dirty="0">
                <a:solidFill>
                  <a:schemeClr val="bg1"/>
                </a:solidFill>
                <a:cs typeface="B Titr" panose="00000700000000000000" pitchFamily="2" charset="-78"/>
              </a:rPr>
              <a:t>با توجه به بیان رهبری مبنی بر تهاجم ترکیبی علیه دشمن ، سؤال این است که راهکارهای دفاعی و تهاجمی در عرصه های مختلف چیست؟</a:t>
            </a:r>
          </a:p>
          <a:p>
            <a:pPr marL="285750" indent="-285750">
              <a:lnSpc>
                <a:spcPct val="150000"/>
              </a:lnSpc>
              <a:buFont typeface="Wingdings" panose="05000000000000000000" pitchFamily="2" charset="2"/>
              <a:buChar char="v"/>
            </a:pPr>
            <a:r>
              <a:rPr lang="fa-IR" sz="2000" dirty="0">
                <a:solidFill>
                  <a:schemeClr val="bg1"/>
                </a:solidFill>
                <a:cs typeface="B Titr" panose="00000700000000000000" pitchFamily="2" charset="-78"/>
              </a:rPr>
              <a:t>لازم است با هدایت استاد ، در زمینه های مختلف ، مصادیق و راهکارها اقتدار نظام بیان شود و پس از دسته بندی و توسط استاد تشریح اجمالی گردد. </a:t>
            </a:r>
          </a:p>
          <a:p>
            <a:pPr marL="285750" indent="-285750">
              <a:lnSpc>
                <a:spcPct val="150000"/>
              </a:lnSpc>
              <a:buFont typeface="Wingdings" panose="05000000000000000000" pitchFamily="2" charset="2"/>
              <a:buChar char="v"/>
            </a:pPr>
            <a:r>
              <a:rPr lang="fa-IR" sz="2000" dirty="0">
                <a:solidFill>
                  <a:schemeClr val="bg1"/>
                </a:solidFill>
                <a:cs typeface="B Titr" panose="00000700000000000000" pitchFamily="2" charset="-78"/>
              </a:rPr>
              <a:t>استاد به عنوان پیش درآمد بحث فوری ترین </a:t>
            </a:r>
            <a:r>
              <a:rPr lang="fa-IR" sz="2000" dirty="0" err="1">
                <a:solidFill>
                  <a:schemeClr val="bg1"/>
                </a:solidFill>
                <a:cs typeface="B Titr" panose="00000700000000000000" pitchFamily="2" charset="-78"/>
              </a:rPr>
              <a:t>راهکار</a:t>
            </a:r>
            <a:r>
              <a:rPr lang="fa-IR" sz="2000" dirty="0">
                <a:solidFill>
                  <a:schemeClr val="bg1"/>
                </a:solidFill>
                <a:cs typeface="B Titr" panose="00000700000000000000" pitchFamily="2" charset="-78"/>
              </a:rPr>
              <a:t> و اقدام را به موضوع جهاد تبیین سوق دهد. </a:t>
            </a:r>
          </a:p>
        </p:txBody>
      </p:sp>
    </p:spTree>
    <p:extLst>
      <p:ext uri="{BB962C8B-B14F-4D97-AF65-F5344CB8AC3E}">
        <p14:creationId xmlns:p14="http://schemas.microsoft.com/office/powerpoint/2010/main" val="15428264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80710"/>
            <a:ext cx="7055380" cy="672026"/>
          </a:xfrm>
        </p:spPr>
        <p:txBody>
          <a:bodyPr/>
          <a:lstStyle/>
          <a:p>
            <a:pPr algn="r"/>
            <a:r>
              <a:rPr lang="fa-IR" sz="3200" dirty="0" smtClean="0">
                <a:solidFill>
                  <a:srgbClr val="FFFF00"/>
                </a:solidFill>
                <a:cs typeface="B Titr" panose="00000700000000000000" pitchFamily="2" charset="-78"/>
              </a:rPr>
              <a:t>فهرست راه های اقتدار در تهاجم ترکیبی :</a:t>
            </a:r>
            <a:endParaRPr lang="fa-IR" sz="3200" dirty="0">
              <a:solidFill>
                <a:srgbClr val="FFFF00"/>
              </a:solidFill>
              <a:cs typeface="B Titr" panose="00000700000000000000" pitchFamily="2" charset="-78"/>
            </a:endParaRPr>
          </a:p>
        </p:txBody>
      </p:sp>
      <p:sp>
        <p:nvSpPr>
          <p:cNvPr id="4" name="Rounded Rectangle 3"/>
          <p:cNvSpPr/>
          <p:nvPr/>
        </p:nvSpPr>
        <p:spPr>
          <a:xfrm>
            <a:off x="323528" y="1628800"/>
            <a:ext cx="8424936" cy="4968552"/>
          </a:xfrm>
          <a:prstGeom prst="roundRect">
            <a:avLst/>
          </a:prstGeom>
          <a:solidFill>
            <a:schemeClr val="tx1"/>
          </a:solidFill>
          <a:ln w="1016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1" anchor="ctr"/>
          <a:lstStyle/>
          <a:p>
            <a:pPr marL="285750" indent="-285750">
              <a:lnSpc>
                <a:spcPts val="3100"/>
              </a:lnSpc>
              <a:buFont typeface="Wingdings" panose="05000000000000000000" pitchFamily="2" charset="2"/>
              <a:buChar char="v"/>
            </a:pPr>
            <a:r>
              <a:rPr lang="fa-IR" sz="2000" dirty="0">
                <a:solidFill>
                  <a:schemeClr val="bg1"/>
                </a:solidFill>
                <a:cs typeface="B Titr" panose="00000700000000000000" pitchFamily="2" charset="-78"/>
              </a:rPr>
              <a:t>قوی شدن در معنویت و هویت اسلامی</a:t>
            </a:r>
          </a:p>
          <a:p>
            <a:pPr marL="285750" indent="-285750">
              <a:lnSpc>
                <a:spcPts val="3100"/>
              </a:lnSpc>
              <a:buFont typeface="Wingdings" panose="05000000000000000000" pitchFamily="2" charset="2"/>
              <a:buChar char="v"/>
            </a:pPr>
            <a:r>
              <a:rPr lang="fa-IR" sz="2000" dirty="0">
                <a:solidFill>
                  <a:schemeClr val="bg1"/>
                </a:solidFill>
                <a:cs typeface="B Titr" panose="00000700000000000000" pitchFamily="2" charset="-78"/>
              </a:rPr>
              <a:t>قوی شدن </a:t>
            </a:r>
            <a:r>
              <a:rPr lang="fa-IR" sz="2000" dirty="0" smtClean="0">
                <a:solidFill>
                  <a:schemeClr val="bg1"/>
                </a:solidFill>
                <a:cs typeface="B Titr" panose="00000700000000000000" pitchFamily="2" charset="-78"/>
              </a:rPr>
              <a:t>درانقلابیگری </a:t>
            </a:r>
            <a:r>
              <a:rPr lang="fa-IR" sz="2000" dirty="0">
                <a:solidFill>
                  <a:schemeClr val="bg1"/>
                </a:solidFill>
                <a:cs typeface="B Titr" panose="00000700000000000000" pitchFamily="2" charset="-78"/>
              </a:rPr>
              <a:t>و هویت انقلابی </a:t>
            </a:r>
          </a:p>
          <a:p>
            <a:pPr marL="285750" indent="-285750">
              <a:lnSpc>
                <a:spcPts val="3100"/>
              </a:lnSpc>
              <a:buFont typeface="Wingdings" panose="05000000000000000000" pitchFamily="2" charset="2"/>
              <a:buChar char="v"/>
            </a:pPr>
            <a:r>
              <a:rPr lang="fa-IR" sz="2000" dirty="0">
                <a:solidFill>
                  <a:schemeClr val="bg1"/>
                </a:solidFill>
                <a:cs typeface="B Titr" panose="00000700000000000000" pitchFamily="2" charset="-78"/>
              </a:rPr>
              <a:t>قوی شدن در مردمی بودن و عزت ملی</a:t>
            </a:r>
          </a:p>
          <a:p>
            <a:pPr marL="285750" indent="-285750">
              <a:lnSpc>
                <a:spcPts val="3100"/>
              </a:lnSpc>
              <a:buFont typeface="Wingdings" panose="05000000000000000000" pitchFamily="2" charset="2"/>
              <a:buChar char="v"/>
            </a:pPr>
            <a:r>
              <a:rPr lang="fa-IR" sz="2000" dirty="0">
                <a:solidFill>
                  <a:schemeClr val="bg1"/>
                </a:solidFill>
                <a:cs typeface="B Titr" panose="00000700000000000000" pitchFamily="2" charset="-78"/>
              </a:rPr>
              <a:t>قوی شدن در فرهنگ و سبک زندگی اسلامی ایرانی  </a:t>
            </a:r>
          </a:p>
          <a:p>
            <a:pPr marL="285750" indent="-285750">
              <a:lnSpc>
                <a:spcPts val="3100"/>
              </a:lnSpc>
              <a:buFont typeface="Wingdings" panose="05000000000000000000" pitchFamily="2" charset="2"/>
              <a:buChar char="v"/>
            </a:pPr>
            <a:r>
              <a:rPr lang="fa-IR" sz="2000" dirty="0">
                <a:solidFill>
                  <a:schemeClr val="bg1"/>
                </a:solidFill>
                <a:cs typeface="B Titr" panose="00000700000000000000" pitchFamily="2" charset="-78"/>
              </a:rPr>
              <a:t>قوی شدن با پیشرفت اقتصادی و حل مسائل </a:t>
            </a:r>
            <a:r>
              <a:rPr lang="fa-IR" sz="2000" dirty="0" smtClean="0">
                <a:solidFill>
                  <a:schemeClr val="bg1"/>
                </a:solidFill>
                <a:cs typeface="B Titr" panose="00000700000000000000" pitchFamily="2" charset="-78"/>
              </a:rPr>
              <a:t>معیشتی </a:t>
            </a:r>
            <a:r>
              <a:rPr lang="fa-IR" sz="2000" dirty="0">
                <a:solidFill>
                  <a:schemeClr val="bg1"/>
                </a:solidFill>
                <a:cs typeface="B Titr" panose="00000700000000000000" pitchFamily="2" charset="-78"/>
              </a:rPr>
              <a:t>مردم</a:t>
            </a:r>
          </a:p>
          <a:p>
            <a:pPr marL="285750" indent="-285750">
              <a:lnSpc>
                <a:spcPts val="3100"/>
              </a:lnSpc>
              <a:buFont typeface="Wingdings" panose="05000000000000000000" pitchFamily="2" charset="2"/>
              <a:buChar char="v"/>
            </a:pPr>
            <a:r>
              <a:rPr lang="fa-IR" sz="2000" dirty="0">
                <a:solidFill>
                  <a:schemeClr val="bg1"/>
                </a:solidFill>
                <a:cs typeface="B Titr" panose="00000700000000000000" pitchFamily="2" charset="-78"/>
              </a:rPr>
              <a:t>قوی شدن در پیشرفت علم و فناوری </a:t>
            </a:r>
          </a:p>
          <a:p>
            <a:pPr marL="285750" indent="-285750">
              <a:lnSpc>
                <a:spcPts val="3100"/>
              </a:lnSpc>
              <a:buFont typeface="Wingdings" panose="05000000000000000000" pitchFamily="2" charset="2"/>
              <a:buChar char="v"/>
            </a:pPr>
            <a:r>
              <a:rPr lang="fa-IR" sz="2000" dirty="0">
                <a:solidFill>
                  <a:schemeClr val="bg1"/>
                </a:solidFill>
                <a:cs typeface="B Titr" panose="00000700000000000000" pitchFamily="2" charset="-78"/>
              </a:rPr>
              <a:t>قوی شدن در ثبات سیاسی و وحدت ملی </a:t>
            </a:r>
          </a:p>
          <a:p>
            <a:pPr marL="285750" indent="-285750">
              <a:lnSpc>
                <a:spcPts val="3100"/>
              </a:lnSpc>
              <a:buFont typeface="Wingdings" panose="05000000000000000000" pitchFamily="2" charset="2"/>
              <a:buChar char="v"/>
            </a:pPr>
            <a:r>
              <a:rPr lang="fa-IR" sz="2000" dirty="0">
                <a:solidFill>
                  <a:schemeClr val="bg1"/>
                </a:solidFill>
                <a:cs typeface="B Titr" panose="00000700000000000000" pitchFamily="2" charset="-78"/>
              </a:rPr>
              <a:t>قوی شدن در پیشرفت نظامی و امنیتی </a:t>
            </a:r>
          </a:p>
          <a:p>
            <a:pPr marL="285750" indent="-285750">
              <a:lnSpc>
                <a:spcPts val="3100"/>
              </a:lnSpc>
              <a:buFont typeface="Wingdings" panose="05000000000000000000" pitchFamily="2" charset="2"/>
              <a:buChar char="v"/>
            </a:pPr>
            <a:r>
              <a:rPr lang="fa-IR" sz="2000" dirty="0">
                <a:solidFill>
                  <a:schemeClr val="bg1"/>
                </a:solidFill>
                <a:cs typeface="B Titr" panose="00000700000000000000" pitchFamily="2" charset="-78"/>
              </a:rPr>
              <a:t>قوی شدن در مدیریت و حکمرانی </a:t>
            </a:r>
          </a:p>
          <a:p>
            <a:pPr marL="285750" indent="-285750">
              <a:lnSpc>
                <a:spcPts val="3100"/>
              </a:lnSpc>
              <a:buFont typeface="Wingdings" panose="05000000000000000000" pitchFamily="2" charset="2"/>
              <a:buChar char="v"/>
            </a:pPr>
            <a:r>
              <a:rPr lang="fa-IR" sz="2000" dirty="0">
                <a:solidFill>
                  <a:schemeClr val="bg1"/>
                </a:solidFill>
                <a:cs typeface="B Titr" panose="00000700000000000000" pitchFamily="2" charset="-78"/>
              </a:rPr>
              <a:t>قوی شدن سرمایه اجتماعی در مقاومت و حفظ و حراست از نظام</a:t>
            </a:r>
          </a:p>
          <a:p>
            <a:pPr marL="285750" indent="-285750">
              <a:lnSpc>
                <a:spcPts val="3100"/>
              </a:lnSpc>
              <a:buFont typeface="Wingdings" panose="05000000000000000000" pitchFamily="2" charset="2"/>
              <a:buChar char="v"/>
            </a:pPr>
            <a:r>
              <a:rPr lang="fa-IR" sz="2000" dirty="0">
                <a:solidFill>
                  <a:schemeClr val="bg1"/>
                </a:solidFill>
                <a:cs typeface="B Titr" panose="00000700000000000000" pitchFamily="2" charset="-78"/>
              </a:rPr>
              <a:t>و</a:t>
            </a:r>
            <a:r>
              <a:rPr lang="fa-IR" sz="2000" dirty="0" smtClean="0">
                <a:solidFill>
                  <a:schemeClr val="bg1"/>
                </a:solidFill>
                <a:cs typeface="B Titr" panose="00000700000000000000" pitchFamily="2" charset="-78"/>
              </a:rPr>
              <a:t>...</a:t>
            </a:r>
            <a:endParaRPr lang="fa-IR" sz="2000" dirty="0">
              <a:solidFill>
                <a:schemeClr val="bg1"/>
              </a:solidFill>
              <a:cs typeface="B Titr" panose="00000700000000000000" pitchFamily="2" charset="-78"/>
            </a:endParaRPr>
          </a:p>
        </p:txBody>
      </p:sp>
    </p:spTree>
    <p:extLst>
      <p:ext uri="{BB962C8B-B14F-4D97-AF65-F5344CB8AC3E}">
        <p14:creationId xmlns:p14="http://schemas.microsoft.com/office/powerpoint/2010/main" val="42903092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760" y="332656"/>
            <a:ext cx="5184576" cy="600018"/>
          </a:xfrm>
        </p:spPr>
        <p:txBody>
          <a:bodyPr/>
          <a:lstStyle/>
          <a:p>
            <a:pPr algn="r"/>
            <a:r>
              <a:rPr lang="fa-IR" sz="3200" dirty="0">
                <a:solidFill>
                  <a:srgbClr val="FFFF00"/>
                </a:solidFill>
                <a:cs typeface="B Titr" panose="00000700000000000000" pitchFamily="2" charset="-78"/>
              </a:rPr>
              <a:t>بخش دوم بحث </a:t>
            </a:r>
            <a:r>
              <a:rPr lang="fa-IR" sz="3200" dirty="0" smtClean="0">
                <a:solidFill>
                  <a:srgbClr val="FFFF00"/>
                </a:solidFill>
                <a:cs typeface="B Titr" panose="00000700000000000000" pitchFamily="2" charset="-78"/>
              </a:rPr>
              <a:t>: جنگ شناختی</a:t>
            </a:r>
            <a:r>
              <a:rPr lang="fa-IR" sz="3200" dirty="0">
                <a:solidFill>
                  <a:srgbClr val="FFFF00"/>
                </a:solidFill>
                <a:cs typeface="B Titr" panose="00000700000000000000" pitchFamily="2" charset="-78"/>
              </a:rPr>
              <a:t/>
            </a:r>
            <a:br>
              <a:rPr lang="fa-IR" sz="3200" dirty="0">
                <a:solidFill>
                  <a:srgbClr val="FFFF00"/>
                </a:solidFill>
                <a:cs typeface="B Titr" panose="00000700000000000000" pitchFamily="2" charset="-78"/>
              </a:rPr>
            </a:br>
            <a:endParaRPr lang="fa-IR" sz="3200" dirty="0">
              <a:solidFill>
                <a:srgbClr val="FFFF00"/>
              </a:solidFill>
              <a:cs typeface="B Titr" panose="00000700000000000000" pitchFamily="2" charset="-7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617" y="1196752"/>
            <a:ext cx="7416824" cy="4944550"/>
          </a:xfrm>
          <a:prstGeom prst="rect">
            <a:avLst/>
          </a:prstGeom>
          <a:ln>
            <a:noFill/>
          </a:ln>
          <a:effectLst>
            <a:softEdge rad="112500"/>
          </a:effectLst>
        </p:spPr>
      </p:pic>
    </p:spTree>
    <p:extLst>
      <p:ext uri="{BB962C8B-B14F-4D97-AF65-F5344CB8AC3E}">
        <p14:creationId xmlns:p14="http://schemas.microsoft.com/office/powerpoint/2010/main" val="17170687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3200" dirty="0">
                <a:solidFill>
                  <a:srgbClr val="FFFF00"/>
                </a:solidFill>
                <a:cs typeface="B Titr" panose="00000700000000000000" pitchFamily="2" charset="-78"/>
              </a:rPr>
              <a:t>هدف جنگ شناختی </a:t>
            </a:r>
            <a:r>
              <a:rPr lang="fa-IR" dirty="0"/>
              <a:t/>
            </a:r>
            <a:br>
              <a:rPr lang="fa-IR" dirty="0"/>
            </a:br>
            <a:endParaRPr lang="fa-IR" dirty="0"/>
          </a:p>
        </p:txBody>
      </p:sp>
      <p:sp>
        <p:nvSpPr>
          <p:cNvPr id="3" name="Content Placeholder 2"/>
          <p:cNvSpPr>
            <a:spLocks noGrp="1"/>
          </p:cNvSpPr>
          <p:nvPr>
            <p:ph idx="1"/>
          </p:nvPr>
        </p:nvSpPr>
        <p:spPr>
          <a:xfrm>
            <a:off x="395536" y="2052925"/>
            <a:ext cx="8352928" cy="4544427"/>
          </a:xfrm>
        </p:spPr>
        <p:txBody>
          <a:bodyPr>
            <a:normAutofit lnSpcReduction="10000"/>
          </a:bodyPr>
          <a:lstStyle/>
          <a:p>
            <a:pPr algn="justLow">
              <a:lnSpc>
                <a:spcPct val="150000"/>
              </a:lnSpc>
            </a:pPr>
            <a:r>
              <a:rPr lang="fa-IR" dirty="0" smtClean="0">
                <a:cs typeface="B Titr" panose="00000700000000000000" pitchFamily="2" charset="-78"/>
              </a:rPr>
              <a:t>هدف </a:t>
            </a:r>
            <a:r>
              <a:rPr lang="fa-IR" dirty="0">
                <a:cs typeface="B Titr" panose="00000700000000000000" pitchFamily="2" charset="-78"/>
              </a:rPr>
              <a:t>جنگ شناختی در واقعا همان هدف جنگ سخت است که در نهایت از پای در آوردن حریف هدف اصلی می باشد. ولی شیوه تهاجم بسیار متفاوت است. روش عمل در نبرد شناختی مشروعیت زدایی، اعتبارزدایی، اعتمادزدایی، قداست زدایی، ناامیدسازی و ناکارآمدنمایی است، که در نهایت دشمن امیدوار است سبب رویگردانی اجتماعی و از بین رفتن سرمایه اجتماعی و نیروهای مردمی کشور شود.</a:t>
            </a:r>
          </a:p>
          <a:p>
            <a:pPr algn="justLow">
              <a:lnSpc>
                <a:spcPct val="150000"/>
              </a:lnSpc>
            </a:pPr>
            <a:r>
              <a:rPr lang="fa-IR" dirty="0" smtClean="0">
                <a:cs typeface="B Titr" panose="00000700000000000000" pitchFamily="2" charset="-78"/>
              </a:rPr>
              <a:t>جوزف </a:t>
            </a:r>
            <a:r>
              <a:rPr lang="fa-IR" dirty="0">
                <a:cs typeface="B Titr" panose="00000700000000000000" pitchFamily="2" charset="-78"/>
              </a:rPr>
              <a:t>نای، محقق و سیاستمدار برجسته آمریکایی، مبدع عبارت “قدرت نرم” یا </a:t>
            </a:r>
            <a:r>
              <a:rPr lang="en-US" dirty="0">
                <a:cs typeface="B Titr" panose="00000700000000000000" pitchFamily="2" charset="-78"/>
              </a:rPr>
              <a:t>Soft Power </a:t>
            </a:r>
            <a:r>
              <a:rPr lang="fa-IR" dirty="0">
                <a:cs typeface="B Titr" panose="00000700000000000000" pitchFamily="2" charset="-78"/>
              </a:rPr>
              <a:t>می باشد که کتب و مقالات متعددی در خصوص بکارگیری قدرت نرم در مناسبات بین المللی و کسب هژمونی جهانی نگارش کرده است. جوزف نای قدرت نرم یک کشور از سه طریق قابل تامین میداند: اول، فرهنگ آن کشور، دوم ارزش های سیاسی و سوم سیاست خارجه آن کشور.</a:t>
            </a:r>
          </a:p>
        </p:txBody>
      </p:sp>
    </p:spTree>
    <p:extLst>
      <p:ext uri="{BB962C8B-B14F-4D97-AF65-F5344CB8AC3E}">
        <p14:creationId xmlns:p14="http://schemas.microsoft.com/office/powerpoint/2010/main" val="1237329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3200" dirty="0">
                <a:solidFill>
                  <a:srgbClr val="FFFF00"/>
                </a:solidFill>
                <a:cs typeface="B Titr" panose="00000700000000000000" pitchFamily="2" charset="-78"/>
              </a:rPr>
              <a:t>هدف جنگ شناختی </a:t>
            </a:r>
            <a:r>
              <a:rPr lang="fa-IR" dirty="0"/>
              <a:t/>
            </a:r>
            <a:br>
              <a:rPr lang="fa-IR" dirty="0"/>
            </a:br>
            <a:endParaRPr lang="fa-IR" dirty="0"/>
          </a:p>
        </p:txBody>
      </p:sp>
      <p:sp>
        <p:nvSpPr>
          <p:cNvPr id="3" name="Content Placeholder 2"/>
          <p:cNvSpPr>
            <a:spLocks noGrp="1"/>
          </p:cNvSpPr>
          <p:nvPr>
            <p:ph idx="1"/>
          </p:nvPr>
        </p:nvSpPr>
        <p:spPr>
          <a:xfrm>
            <a:off x="395536" y="1700809"/>
            <a:ext cx="8424936" cy="4896544"/>
          </a:xfrm>
        </p:spPr>
        <p:txBody>
          <a:bodyPr>
            <a:noAutofit/>
          </a:bodyPr>
          <a:lstStyle/>
          <a:p>
            <a:pPr algn="justLow">
              <a:lnSpc>
                <a:spcPct val="150000"/>
              </a:lnSpc>
            </a:pPr>
            <a:r>
              <a:rPr lang="fa-IR" sz="1500" dirty="0" smtClean="0">
                <a:cs typeface="B Titr" panose="00000700000000000000" pitchFamily="2" charset="-78"/>
              </a:rPr>
              <a:t>مثال </a:t>
            </a:r>
            <a:r>
              <a:rPr lang="fa-IR" sz="1500" dirty="0">
                <a:cs typeface="B Titr" panose="00000700000000000000" pitchFamily="2" charset="-78"/>
              </a:rPr>
              <a:t>مهم از جنگ اداراکی یا شناختی</a:t>
            </a:r>
          </a:p>
          <a:p>
            <a:pPr algn="justLow">
              <a:lnSpc>
                <a:spcPct val="150000"/>
              </a:lnSpc>
            </a:pPr>
            <a:r>
              <a:rPr lang="fa-IR" sz="1500" dirty="0">
                <a:cs typeface="B Titr" panose="00000700000000000000" pitchFamily="2" charset="-78"/>
              </a:rPr>
              <a:t>هدف جنگ شناختی، ایجاد تحول در نحوه نگرش شما به محیط پیرامون و زمینه‌سازی برای انجام کاری خاص از جانب شماست. یکی از مثال‌های جدید این نوع جنگ را می‌توان در اثرگذاری روسیه بر انتخابات امریکا در سال 2016 جستجو کرد. روسیه با انتشار اخبار جعلی در فضای سایبر و با بهره‌گیری از تکنیک‌های روانی، سعی کرد مردم امریکا را به سمت رای دادن به کاندیدای مطلوبه خود هدایت کند. گفته می‌شود روسیه با تکیه برجنگ شناختی موجب انتخاب ترامپ شده است.</a:t>
            </a:r>
          </a:p>
          <a:p>
            <a:pPr algn="justLow">
              <a:lnSpc>
                <a:spcPct val="150000"/>
              </a:lnSpc>
            </a:pPr>
            <a:r>
              <a:rPr lang="fa-IR" sz="1500" dirty="0" smtClean="0">
                <a:cs typeface="B Titr" panose="00000700000000000000" pitchFamily="2" charset="-78"/>
              </a:rPr>
              <a:t>برخی </a:t>
            </a:r>
            <a:r>
              <a:rPr lang="fa-IR" sz="1500" dirty="0">
                <a:cs typeface="B Titr" panose="00000700000000000000" pitchFamily="2" charset="-78"/>
              </a:rPr>
              <a:t>دیگر عقیده دارند که روسیه به طور مشخص قصد نداشته از کاندیدای خاصی حمایت کند. این گروه اعتقاد دارند هدف اصلی روسیه را آشکار ساختن ناتوانی امریکا در حراست از آرا اعلام می‌کنند.</a:t>
            </a:r>
          </a:p>
          <a:p>
            <a:pPr algn="justLow">
              <a:lnSpc>
                <a:spcPct val="150000"/>
              </a:lnSpc>
            </a:pPr>
            <a:r>
              <a:rPr lang="fa-IR" sz="1500" dirty="0" smtClean="0">
                <a:cs typeface="B Titr" panose="00000700000000000000" pitchFamily="2" charset="-78"/>
              </a:rPr>
              <a:t>در </a:t>
            </a:r>
            <a:r>
              <a:rPr lang="fa-IR" sz="1500" dirty="0">
                <a:cs typeface="B Titr" panose="00000700000000000000" pitchFamily="2" charset="-78"/>
              </a:rPr>
              <a:t>جنگ شناختی، جنگ روانی به شکل چندلایه اجرا می‌شود. مثلا ممکن است تبلیغات برای جلب رای مردم به گونه‌ای انجام شود که بخشی از جامعه هدف از بین برود. فرض کنید یکی از نامزدها خود را طوری مدافع حقوق جوانان معرفی کند که موجب دلسرد شدن میانسالان و سالخوردگان گردد. خوب است به این نکته نیز اشاره کنیم که جنگ شناختی به روش‌های متعدد دیگری هم انجام می‌شود. آنچه اهمیت دارد این است که بعضی از این روش‌ها، افراد فعال حاضر در ستادهای انتخاباتی را هدف می‌گیرد، در حالی که در برخی دیگر از این روش‌ها، طیف خاکستری هدف گرفته می‌شوند.</a:t>
            </a:r>
          </a:p>
        </p:txBody>
      </p:sp>
    </p:spTree>
    <p:extLst>
      <p:ext uri="{BB962C8B-B14F-4D97-AF65-F5344CB8AC3E}">
        <p14:creationId xmlns:p14="http://schemas.microsoft.com/office/powerpoint/2010/main" val="3646605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055380" cy="1248090"/>
          </a:xfrm>
        </p:spPr>
        <p:txBody>
          <a:bodyPr/>
          <a:lstStyle/>
          <a:p>
            <a:pPr algn="r"/>
            <a:r>
              <a:rPr lang="fa-IR" dirty="0"/>
              <a:t/>
            </a:r>
            <a:br>
              <a:rPr lang="fa-IR" dirty="0"/>
            </a:br>
            <a:r>
              <a:rPr lang="fa-IR" sz="3200" dirty="0">
                <a:solidFill>
                  <a:srgbClr val="FFFF00"/>
                </a:solidFill>
                <a:cs typeface="B Titr" panose="00000700000000000000" pitchFamily="2" charset="-78"/>
              </a:rPr>
              <a:t>ابعاد جنگ ادراکی یا شناختی</a:t>
            </a:r>
            <a:r>
              <a:rPr lang="fa-IR" dirty="0">
                <a:cs typeface="B Titr" panose="00000700000000000000" pitchFamily="2" charset="-78"/>
              </a:rPr>
              <a:t/>
            </a:r>
            <a:br>
              <a:rPr lang="fa-IR" dirty="0">
                <a:cs typeface="B Titr" panose="00000700000000000000" pitchFamily="2" charset="-78"/>
              </a:rPr>
            </a:br>
            <a:endParaRPr lang="fa-IR" dirty="0"/>
          </a:p>
        </p:txBody>
      </p:sp>
      <p:sp>
        <p:nvSpPr>
          <p:cNvPr id="3" name="Content Placeholder 2"/>
          <p:cNvSpPr>
            <a:spLocks noGrp="1"/>
          </p:cNvSpPr>
          <p:nvPr>
            <p:ph idx="1"/>
          </p:nvPr>
        </p:nvSpPr>
        <p:spPr>
          <a:xfrm>
            <a:off x="395536" y="2052925"/>
            <a:ext cx="8352928" cy="4544427"/>
          </a:xfrm>
        </p:spPr>
        <p:txBody>
          <a:bodyPr>
            <a:normAutofit fontScale="62500" lnSpcReduction="20000"/>
          </a:bodyPr>
          <a:lstStyle/>
          <a:p>
            <a:pPr algn="justLow">
              <a:lnSpc>
                <a:spcPct val="150000"/>
              </a:lnSpc>
            </a:pPr>
            <a:r>
              <a:rPr lang="fa-IR" dirty="0" smtClean="0">
                <a:cs typeface="B Titr" panose="00000700000000000000" pitchFamily="2" charset="-78"/>
              </a:rPr>
              <a:t>1- در </a:t>
            </a:r>
            <a:r>
              <a:rPr lang="fa-IR" dirty="0">
                <a:cs typeface="B Titr" panose="00000700000000000000" pitchFamily="2" charset="-78"/>
              </a:rPr>
              <a:t>جنگ شناختی </a:t>
            </a:r>
            <a:r>
              <a:rPr lang="fa-IR" dirty="0" smtClean="0">
                <a:cs typeface="B Titr" panose="00000700000000000000" pitchFamily="2" charset="-78"/>
              </a:rPr>
              <a:t>اعتقادات</a:t>
            </a:r>
            <a:r>
              <a:rPr lang="fa-IR" dirty="0">
                <a:cs typeface="B Titr" panose="00000700000000000000" pitchFamily="2" charset="-78"/>
              </a:rPr>
              <a:t>، نگرش‌ها و رفتار نخبگان و عامه جامعه هدف قرار می‌گیرد. به عبارت دقیق‌تر، در جنگ‌ شناختی مدیریت ادراک صورت می‌گیرد که ترکیبی از طرح‌ریزی، عملیات امنیتی، پوشش و فریب و عملیات روانی است و به تغییر و دستکاری شناخت جامعه نسبت به نظام سیاسی منجر می‌شود.</a:t>
            </a:r>
          </a:p>
          <a:p>
            <a:pPr algn="justLow">
              <a:lnSpc>
                <a:spcPct val="150000"/>
              </a:lnSpc>
            </a:pPr>
            <a:r>
              <a:rPr lang="fa-IR" dirty="0">
                <a:cs typeface="B Titr" panose="00000700000000000000" pitchFamily="2" charset="-78"/>
              </a:rPr>
              <a:t>2ـ از بین بردن سرمایه‌های اجتماعی و معنوی نظام که سال‌ها با نظام همراه و همدل بوده‌اند، یکی از ویژگی‌های این جنگ است؛ برای این منظور دشمن با مستندسازی‌های پیچیده و حیله‌های رسانه‌ای زیرساخت‌های فکری و مذهبی نظام را زیر سؤال برده و اعتقادات گذشته مخاطبان را با تردید روبه‌رو می‌کند.</a:t>
            </a:r>
          </a:p>
          <a:p>
            <a:pPr algn="justLow">
              <a:lnSpc>
                <a:spcPct val="150000"/>
              </a:lnSpc>
            </a:pPr>
            <a:r>
              <a:rPr lang="fa-IR" dirty="0">
                <a:cs typeface="B Titr" panose="00000700000000000000" pitchFamily="2" charset="-78"/>
              </a:rPr>
              <a:t>3ـ پیروزی در جنگ شناختی سبب می‌شود دشمن در کوتاه‌مدت توانایی اثرگذاری بر رفتارهای جامعه را به دست آورد و رفتارهای آنان را در امور سیاسی، اقتصادی، فرهنگی و حتی دیپلماتیک به سمت مورد نظر خود سوق دهد.</a:t>
            </a:r>
          </a:p>
          <a:p>
            <a:pPr algn="justLow">
              <a:lnSpc>
                <a:spcPct val="150000"/>
              </a:lnSpc>
            </a:pPr>
            <a:r>
              <a:rPr lang="fa-IR" dirty="0">
                <a:cs typeface="B Titr" panose="00000700000000000000" pitchFamily="2" charset="-78"/>
              </a:rPr>
              <a:t>4ـ تغییر باورهای نظام اسلامی یکی از کارویژه‌های اصلی جنگ ادراک است که در آن باور به اسلام، باور به کارآمدی نظام اسلامی و باور به امکان تداوم نظام اسلامی هدف قرار می‌گیرد و حتی با روش‌های پیچیده درصدد بر می‌آید دوستان انقلاب را نسبت به آینده ناامید و مأیوس کند!</a:t>
            </a:r>
          </a:p>
          <a:p>
            <a:pPr algn="justLow">
              <a:lnSpc>
                <a:spcPct val="150000"/>
              </a:lnSpc>
            </a:pPr>
            <a:r>
              <a:rPr lang="fa-IR" dirty="0">
                <a:cs typeface="B Titr" panose="00000700000000000000" pitchFamily="2" charset="-78"/>
              </a:rPr>
              <a:t>حمله به منبع ادراک به کمک اسلحه اطلاعات </a:t>
            </a:r>
            <a:r>
              <a:rPr lang="fa-IR" dirty="0" smtClean="0">
                <a:cs typeface="B Titr" panose="00000700000000000000" pitchFamily="2" charset="-78"/>
              </a:rPr>
              <a:t>، اساس </a:t>
            </a:r>
            <a:r>
              <a:rPr lang="fa-IR" dirty="0">
                <a:cs typeface="B Titr" panose="00000700000000000000" pitchFamily="2" charset="-78"/>
              </a:rPr>
              <a:t>جنگ شناختی را تشکیل می‌دهد و راهکار مقابله با آن نیز دفاع از منبع ادراک با </a:t>
            </a:r>
            <a:r>
              <a:rPr lang="fa-IR" sz="2600" dirty="0" smtClean="0">
                <a:solidFill>
                  <a:srgbClr val="FF0000"/>
                </a:solidFill>
                <a:cs typeface="B Titr" panose="00000700000000000000" pitchFamily="2" charset="-78"/>
              </a:rPr>
              <a:t>راهبرد تبیین </a:t>
            </a:r>
            <a:r>
              <a:rPr lang="fa-IR" dirty="0" smtClean="0">
                <a:cs typeface="B Titr" panose="00000700000000000000" pitchFamily="2" charset="-78"/>
              </a:rPr>
              <a:t>است</a:t>
            </a:r>
            <a:r>
              <a:rPr lang="fa-IR" dirty="0">
                <a:cs typeface="B Titr" panose="00000700000000000000" pitchFamily="2" charset="-78"/>
              </a:rPr>
              <a:t>؛ در چنین وضعیتی، سانسور و سکوت نمی‌تواند به حل مسائل و مشکلات کمک کند؛ بلکه </a:t>
            </a:r>
            <a:r>
              <a:rPr lang="fa-IR" dirty="0" smtClean="0">
                <a:cs typeface="B Titr" panose="00000700000000000000" pitchFamily="2" charset="-78"/>
              </a:rPr>
              <a:t> </a:t>
            </a:r>
            <a:r>
              <a:rPr lang="fa-IR" sz="2900" dirty="0" smtClean="0">
                <a:solidFill>
                  <a:srgbClr val="FF0000"/>
                </a:solidFill>
                <a:cs typeface="B Titr" panose="00000700000000000000" pitchFamily="2" charset="-78"/>
              </a:rPr>
              <a:t>کار جهادی برای تبیین</a:t>
            </a:r>
            <a:r>
              <a:rPr lang="fa-IR" dirty="0" smtClean="0">
                <a:cs typeface="B Titr" panose="00000700000000000000" pitchFamily="2" charset="-78"/>
              </a:rPr>
              <a:t> با توانمندی های لازم  باید </a:t>
            </a:r>
            <a:r>
              <a:rPr lang="fa-IR" dirty="0">
                <a:cs typeface="B Titr" panose="00000700000000000000" pitchFamily="2" charset="-78"/>
              </a:rPr>
              <a:t>در دستور کار قرار دهیم. </a:t>
            </a:r>
          </a:p>
        </p:txBody>
      </p:sp>
    </p:spTree>
    <p:extLst>
      <p:ext uri="{BB962C8B-B14F-4D97-AF65-F5344CB8AC3E}">
        <p14:creationId xmlns:p14="http://schemas.microsoft.com/office/powerpoint/2010/main" val="1524984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760" y="332656"/>
            <a:ext cx="5184576" cy="600018"/>
          </a:xfrm>
        </p:spPr>
        <p:txBody>
          <a:bodyPr/>
          <a:lstStyle/>
          <a:p>
            <a:pPr algn="r"/>
            <a:r>
              <a:rPr lang="fa-IR" sz="3200" dirty="0">
                <a:solidFill>
                  <a:srgbClr val="FFFF00"/>
                </a:solidFill>
                <a:cs typeface="B Titr" panose="00000700000000000000" pitchFamily="2" charset="-78"/>
              </a:rPr>
              <a:t>بخش </a:t>
            </a:r>
            <a:r>
              <a:rPr lang="fa-IR" sz="3200" dirty="0" smtClean="0">
                <a:solidFill>
                  <a:srgbClr val="FFFF00"/>
                </a:solidFill>
                <a:cs typeface="B Titr" panose="00000700000000000000" pitchFamily="2" charset="-78"/>
              </a:rPr>
              <a:t>سوم بحث: جهاد </a:t>
            </a:r>
            <a:r>
              <a:rPr lang="fa-IR" sz="3200" dirty="0">
                <a:solidFill>
                  <a:srgbClr val="FFFF00"/>
                </a:solidFill>
                <a:cs typeface="B Titr" panose="00000700000000000000" pitchFamily="2" charset="-78"/>
              </a:rPr>
              <a:t>تبیین</a:t>
            </a:r>
            <a:br>
              <a:rPr lang="fa-IR" sz="3200" dirty="0">
                <a:solidFill>
                  <a:srgbClr val="FFFF00"/>
                </a:solidFill>
                <a:cs typeface="B Titr" panose="00000700000000000000" pitchFamily="2" charset="-78"/>
              </a:rPr>
            </a:br>
            <a:endParaRPr lang="fa-IR" sz="3200" dirty="0">
              <a:solidFill>
                <a:srgbClr val="FFFF00"/>
              </a:solidFill>
              <a:cs typeface="B Titr" panose="000007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836712"/>
            <a:ext cx="6709568" cy="535181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5178637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9"/>
        <p:cNvGrpSpPr/>
        <p:nvPr/>
      </p:nvGrpSpPr>
      <p:grpSpPr>
        <a:xfrm>
          <a:off x="0" y="0"/>
          <a:ext cx="0" cy="0"/>
          <a:chOff x="0" y="0"/>
          <a:chExt cx="0" cy="0"/>
        </a:xfrm>
      </p:grpSpPr>
      <p:pic>
        <p:nvPicPr>
          <p:cNvPr id="5" name="Picture 4">
            <a:extLst>
              <a:ext uri="{FF2B5EF4-FFF2-40B4-BE49-F238E27FC236}">
                <a16:creationId xmlns:a16="http://schemas.microsoft.com/office/drawing/2014/main" id="{F216CC64-DB5F-4C24-8F0A-2978AE183D6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4" y="3031068"/>
            <a:ext cx="2857497" cy="3817525"/>
          </a:xfrm>
          <a:prstGeom prst="rect">
            <a:avLst/>
          </a:prstGeom>
        </p:spPr>
      </p:pic>
      <p:pic>
        <p:nvPicPr>
          <p:cNvPr id="3" name="Picture 2">
            <a:extLst>
              <a:ext uri="{FF2B5EF4-FFF2-40B4-BE49-F238E27FC236}">
                <a16:creationId xmlns:a16="http://schemas.microsoft.com/office/drawing/2014/main" id="{B67DD286-77DE-49FB-82C9-2F485AB815C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6286506" y="0"/>
            <a:ext cx="2857497" cy="3817525"/>
          </a:xfrm>
          <a:prstGeom prst="rect">
            <a:avLst/>
          </a:prstGeom>
          <a:effectLst>
            <a:outerShdw dist="50800" dir="5400000" algn="ctr" rotWithShape="0">
              <a:srgbClr val="000000"/>
            </a:outerShdw>
          </a:effectLst>
        </p:spPr>
      </p:pic>
      <p:sp>
        <p:nvSpPr>
          <p:cNvPr id="26" name="Rectangle: Rounded Corners 25">
            <a:extLst>
              <a:ext uri="{FF2B5EF4-FFF2-40B4-BE49-F238E27FC236}">
                <a16:creationId xmlns:a16="http://schemas.microsoft.com/office/drawing/2014/main" id="{59CB9FBB-B09E-41B1-9D19-6EB3FF8DF705}"/>
              </a:ext>
            </a:extLst>
          </p:cNvPr>
          <p:cNvSpPr/>
          <p:nvPr/>
        </p:nvSpPr>
        <p:spPr>
          <a:xfrm>
            <a:off x="145475" y="626532"/>
            <a:ext cx="8846127" cy="5986704"/>
          </a:xfrm>
          <a:prstGeom prst="roundRect">
            <a:avLst/>
          </a:prstGeom>
          <a:ln w="82550"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
                <a:srgbClr val="000000"/>
              </a:buClr>
              <a:buFont typeface="Arial"/>
              <a:buNone/>
            </a:pPr>
            <a:endParaRPr lang="fa-IR" sz="1400" b="1" kern="0" dirty="0">
              <a:solidFill>
                <a:srgbClr val="FFFFFF"/>
              </a:solidFill>
              <a:cs typeface="B Titr" pitchFamily="2" charset="-78"/>
              <a:sym typeface="Arial"/>
            </a:endParaRPr>
          </a:p>
        </p:txBody>
      </p:sp>
      <p:sp>
        <p:nvSpPr>
          <p:cNvPr id="2" name="Rectangle: Rounded Corners 1">
            <a:extLst>
              <a:ext uri="{FF2B5EF4-FFF2-40B4-BE49-F238E27FC236}">
                <a16:creationId xmlns:a16="http://schemas.microsoft.com/office/drawing/2014/main" id="{CEC76529-CFF9-3948-6178-DC3495F5D006}"/>
              </a:ext>
            </a:extLst>
          </p:cNvPr>
          <p:cNvSpPr/>
          <p:nvPr/>
        </p:nvSpPr>
        <p:spPr>
          <a:xfrm>
            <a:off x="3430733" y="321735"/>
            <a:ext cx="2275606" cy="60959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
                <a:srgbClr val="000000"/>
              </a:buClr>
              <a:buFont typeface="Arial"/>
              <a:buNone/>
            </a:pPr>
            <a:r>
              <a:rPr lang="fa-IR" sz="2000" b="1" kern="0" dirty="0" err="1">
                <a:solidFill>
                  <a:srgbClr val="FFFFFF"/>
                </a:solidFill>
                <a:cs typeface="B Titr" pitchFamily="2" charset="-78"/>
                <a:sym typeface="Arial"/>
              </a:rPr>
              <a:t>معنـای</a:t>
            </a:r>
            <a:r>
              <a:rPr lang="fa-IR" sz="2000" b="1" kern="0" dirty="0">
                <a:solidFill>
                  <a:srgbClr val="FFFFFF"/>
                </a:solidFill>
                <a:cs typeface="B Titr" pitchFamily="2" charset="-78"/>
                <a:sym typeface="Arial"/>
              </a:rPr>
              <a:t> </a:t>
            </a:r>
            <a:r>
              <a:rPr lang="fa-IR" sz="2000" b="1" kern="0" dirty="0" err="1">
                <a:solidFill>
                  <a:srgbClr val="FFFFFF"/>
                </a:solidFill>
                <a:cs typeface="B Titr" pitchFamily="2" charset="-78"/>
                <a:sym typeface="Arial"/>
              </a:rPr>
              <a:t>جـهاد</a:t>
            </a:r>
            <a:endParaRPr lang="fa-IR" sz="1600" b="1" kern="0" dirty="0">
              <a:solidFill>
                <a:srgbClr val="FFFFFF"/>
              </a:solidFill>
              <a:cs typeface="B Titr" pitchFamily="2" charset="-78"/>
              <a:sym typeface="Arial"/>
            </a:endParaRPr>
          </a:p>
        </p:txBody>
      </p:sp>
      <p:sp>
        <p:nvSpPr>
          <p:cNvPr id="7" name="Arrow: Left 6">
            <a:extLst>
              <a:ext uri="{FF2B5EF4-FFF2-40B4-BE49-F238E27FC236}">
                <a16:creationId xmlns:a16="http://schemas.microsoft.com/office/drawing/2014/main" id="{22C10EBE-05EC-6364-6457-EE8D2C169536}"/>
              </a:ext>
            </a:extLst>
          </p:cNvPr>
          <p:cNvSpPr/>
          <p:nvPr/>
        </p:nvSpPr>
        <p:spPr>
          <a:xfrm>
            <a:off x="6012874" y="2832099"/>
            <a:ext cx="1453435" cy="397935"/>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rtl="0">
              <a:buClr>
                <a:srgbClr val="000000"/>
              </a:buClr>
              <a:buFont typeface="Arial"/>
              <a:buNone/>
            </a:pPr>
            <a:endParaRPr lang="fa-IR" sz="1400" kern="0">
              <a:solidFill>
                <a:srgbClr val="FFFFFF"/>
              </a:solidFill>
              <a:sym typeface="Arial"/>
            </a:endParaRPr>
          </a:p>
        </p:txBody>
      </p:sp>
      <p:sp>
        <p:nvSpPr>
          <p:cNvPr id="10" name="TextBox 9">
            <a:extLst>
              <a:ext uri="{FF2B5EF4-FFF2-40B4-BE49-F238E27FC236}">
                <a16:creationId xmlns:a16="http://schemas.microsoft.com/office/drawing/2014/main" id="{0AF30B9C-3942-4580-1E1A-027BA4FBDF12}"/>
              </a:ext>
            </a:extLst>
          </p:cNvPr>
          <p:cNvSpPr txBox="1"/>
          <p:nvPr/>
        </p:nvSpPr>
        <p:spPr>
          <a:xfrm>
            <a:off x="6089074" y="2479220"/>
            <a:ext cx="1094511" cy="307777"/>
          </a:xfrm>
          <a:prstGeom prst="rect">
            <a:avLst/>
          </a:prstGeom>
          <a:noFill/>
        </p:spPr>
        <p:txBody>
          <a:bodyPr wrap="square">
            <a:spAutoFit/>
          </a:bodyPr>
          <a:lstStyle/>
          <a:p>
            <a:pPr algn="ctr" rtl="0">
              <a:buClr>
                <a:srgbClr val="000000"/>
              </a:buClr>
              <a:buFont typeface="Arial"/>
              <a:buNone/>
            </a:pPr>
            <a:r>
              <a:rPr lang="fa-IR" sz="1400" b="1" kern="0" dirty="0">
                <a:solidFill>
                  <a:srgbClr val="1C2F41"/>
                </a:solidFill>
                <a:cs typeface="B Titr" pitchFamily="2" charset="-78"/>
                <a:sym typeface="Arial"/>
              </a:rPr>
              <a:t>تلاشی است</a:t>
            </a:r>
            <a:endParaRPr lang="fa-IR" sz="1100" b="1" kern="0" dirty="0">
              <a:solidFill>
                <a:srgbClr val="1C2F41"/>
              </a:solidFill>
              <a:cs typeface="B Titr" pitchFamily="2" charset="-78"/>
              <a:sym typeface="Arial"/>
            </a:endParaRPr>
          </a:p>
        </p:txBody>
      </p:sp>
      <p:sp>
        <p:nvSpPr>
          <p:cNvPr id="12" name="Double Brace 11">
            <a:extLst>
              <a:ext uri="{FF2B5EF4-FFF2-40B4-BE49-F238E27FC236}">
                <a16:creationId xmlns:a16="http://schemas.microsoft.com/office/drawing/2014/main" id="{A2A1C102-2FDA-22C4-0408-DCB69F8A0DCC}"/>
              </a:ext>
            </a:extLst>
          </p:cNvPr>
          <p:cNvSpPr/>
          <p:nvPr/>
        </p:nvSpPr>
        <p:spPr>
          <a:xfrm>
            <a:off x="2813337" y="1945834"/>
            <a:ext cx="3094761" cy="2170463"/>
          </a:xfrm>
          <a:prstGeom prst="bracePair">
            <a:avLst/>
          </a:prstGeom>
        </p:spPr>
        <p:style>
          <a:lnRef idx="1">
            <a:schemeClr val="dk1"/>
          </a:lnRef>
          <a:fillRef idx="0">
            <a:schemeClr val="dk1"/>
          </a:fillRef>
          <a:effectRef idx="0">
            <a:schemeClr val="dk1"/>
          </a:effectRef>
          <a:fontRef idx="minor">
            <a:schemeClr val="tx1"/>
          </a:fontRef>
        </p:style>
        <p:txBody>
          <a:bodyPr rtlCol="1" anchor="ctr"/>
          <a:lstStyle/>
          <a:p>
            <a:pPr algn="ctr" rtl="0">
              <a:buClr>
                <a:srgbClr val="000000"/>
              </a:buClr>
              <a:buFont typeface="Arial"/>
              <a:buNone/>
            </a:pPr>
            <a:endParaRPr lang="fa-IR" sz="1400" kern="0" dirty="0">
              <a:solidFill>
                <a:srgbClr val="1C2F41"/>
              </a:solidFill>
              <a:sym typeface="Arial"/>
            </a:endParaRPr>
          </a:p>
        </p:txBody>
      </p:sp>
      <p:sp>
        <p:nvSpPr>
          <p:cNvPr id="13" name="TextBox 12">
            <a:extLst>
              <a:ext uri="{FF2B5EF4-FFF2-40B4-BE49-F238E27FC236}">
                <a16:creationId xmlns:a16="http://schemas.microsoft.com/office/drawing/2014/main" id="{259DC5C8-E957-D7E9-DD86-8FAEF7964B02}"/>
              </a:ext>
            </a:extLst>
          </p:cNvPr>
          <p:cNvSpPr txBox="1"/>
          <p:nvPr/>
        </p:nvSpPr>
        <p:spPr>
          <a:xfrm>
            <a:off x="4294471" y="1988362"/>
            <a:ext cx="1704112" cy="307777"/>
          </a:xfrm>
          <a:prstGeom prst="rect">
            <a:avLst/>
          </a:prstGeom>
          <a:noFill/>
        </p:spPr>
        <p:txBody>
          <a:bodyPr wrap="square">
            <a:spAutoFit/>
          </a:bodyPr>
          <a:lstStyle/>
          <a:p>
            <a:pPr algn="ctr" rtl="0">
              <a:buClr>
                <a:srgbClr val="000000"/>
              </a:buClr>
              <a:buFont typeface="Arial"/>
              <a:buNone/>
            </a:pPr>
            <a:r>
              <a:rPr lang="fa-IR" sz="1400" b="1" kern="0" dirty="0">
                <a:solidFill>
                  <a:srgbClr val="1C2F41"/>
                </a:solidFill>
                <a:cs typeface="B Titr" pitchFamily="2" charset="-78"/>
                <a:sym typeface="Arial"/>
              </a:rPr>
              <a:t>* </a:t>
            </a:r>
            <a:r>
              <a:rPr lang="fa-IR" sz="1400" b="1" kern="0" dirty="0" err="1">
                <a:solidFill>
                  <a:srgbClr val="1C2F41"/>
                </a:solidFill>
                <a:cs typeface="B Titr" pitchFamily="2" charset="-78"/>
                <a:sym typeface="Arial"/>
              </a:rPr>
              <a:t>مستمرّ</a:t>
            </a:r>
            <a:r>
              <a:rPr lang="fa-IR" sz="1400" b="1" kern="0" dirty="0">
                <a:solidFill>
                  <a:srgbClr val="1C2F41"/>
                </a:solidFill>
                <a:cs typeface="B Titr" pitchFamily="2" charset="-78"/>
                <a:sym typeface="Arial"/>
              </a:rPr>
              <a:t> و پیوسته</a:t>
            </a:r>
            <a:endParaRPr lang="fa-IR" sz="1100" b="1" kern="0" dirty="0">
              <a:solidFill>
                <a:srgbClr val="1C2F41"/>
              </a:solidFill>
              <a:cs typeface="B Titr" pitchFamily="2" charset="-78"/>
              <a:sym typeface="Arial"/>
            </a:endParaRPr>
          </a:p>
        </p:txBody>
      </p:sp>
      <p:sp>
        <p:nvSpPr>
          <p:cNvPr id="14" name="TextBox 13">
            <a:extLst>
              <a:ext uri="{FF2B5EF4-FFF2-40B4-BE49-F238E27FC236}">
                <a16:creationId xmlns:a16="http://schemas.microsoft.com/office/drawing/2014/main" id="{E8CD5E18-4573-2A9B-8E07-C1B2BCB232CC}"/>
              </a:ext>
            </a:extLst>
          </p:cNvPr>
          <p:cNvSpPr txBox="1"/>
          <p:nvPr/>
        </p:nvSpPr>
        <p:spPr>
          <a:xfrm>
            <a:off x="4716827" y="2448601"/>
            <a:ext cx="1094511" cy="307777"/>
          </a:xfrm>
          <a:prstGeom prst="rect">
            <a:avLst/>
          </a:prstGeom>
          <a:noFill/>
        </p:spPr>
        <p:txBody>
          <a:bodyPr wrap="square">
            <a:spAutoFit/>
          </a:bodyPr>
          <a:lstStyle/>
          <a:p>
            <a:pPr algn="ctr" rtl="0">
              <a:buClr>
                <a:srgbClr val="000000"/>
              </a:buClr>
              <a:buFont typeface="Arial"/>
              <a:buNone/>
            </a:pPr>
            <a:r>
              <a:rPr lang="fa-IR" sz="1400" b="1" kern="0" dirty="0">
                <a:solidFill>
                  <a:srgbClr val="1C2F41"/>
                </a:solidFill>
                <a:cs typeface="B Titr" pitchFamily="2" charset="-78"/>
                <a:sym typeface="Arial"/>
              </a:rPr>
              <a:t>* با تمام توان</a:t>
            </a:r>
            <a:endParaRPr lang="fa-IR" sz="1100" b="1" kern="0" dirty="0">
              <a:solidFill>
                <a:srgbClr val="1C2F41"/>
              </a:solidFill>
              <a:cs typeface="B Titr" pitchFamily="2" charset="-78"/>
              <a:sym typeface="Arial"/>
            </a:endParaRPr>
          </a:p>
        </p:txBody>
      </p:sp>
      <p:sp>
        <p:nvSpPr>
          <p:cNvPr id="15" name="TextBox 14">
            <a:extLst>
              <a:ext uri="{FF2B5EF4-FFF2-40B4-BE49-F238E27FC236}">
                <a16:creationId xmlns:a16="http://schemas.microsoft.com/office/drawing/2014/main" id="{5B07EEFF-BC5E-201A-D47B-1FB4BF44C4B3}"/>
              </a:ext>
            </a:extLst>
          </p:cNvPr>
          <p:cNvSpPr txBox="1"/>
          <p:nvPr/>
        </p:nvSpPr>
        <p:spPr>
          <a:xfrm>
            <a:off x="3061851" y="2828669"/>
            <a:ext cx="2846244" cy="369332"/>
          </a:xfrm>
          <a:prstGeom prst="rect">
            <a:avLst/>
          </a:prstGeom>
          <a:noFill/>
        </p:spPr>
        <p:txBody>
          <a:bodyPr wrap="square">
            <a:spAutoFit/>
          </a:bodyPr>
          <a:lstStyle/>
          <a:p>
            <a:pPr algn="ctr" rtl="0">
              <a:buClr>
                <a:srgbClr val="000000"/>
              </a:buClr>
              <a:buFont typeface="Arial"/>
              <a:buNone/>
            </a:pPr>
            <a:r>
              <a:rPr lang="fa-IR" b="1" kern="0" dirty="0">
                <a:solidFill>
                  <a:srgbClr val="0033CC"/>
                </a:solidFill>
                <a:cs typeface="B Titr" pitchFamily="2" charset="-78"/>
                <a:sym typeface="Arial"/>
              </a:rPr>
              <a:t>* در تقابل با </a:t>
            </a:r>
            <a:r>
              <a:rPr lang="fa-IR" b="1" kern="0" dirty="0" err="1">
                <a:solidFill>
                  <a:srgbClr val="0033CC"/>
                </a:solidFill>
                <a:cs typeface="B Titr" pitchFamily="2" charset="-78"/>
                <a:sym typeface="Arial"/>
              </a:rPr>
              <a:t>دشمنِ</a:t>
            </a:r>
            <a:r>
              <a:rPr lang="fa-IR" b="1" kern="0" dirty="0">
                <a:solidFill>
                  <a:srgbClr val="0033CC"/>
                </a:solidFill>
                <a:cs typeface="B Titr" pitchFamily="2" charset="-78"/>
                <a:sym typeface="Arial"/>
              </a:rPr>
              <a:t> جریان حقّ</a:t>
            </a:r>
            <a:endParaRPr lang="fa-IR" sz="1400" b="1" kern="0" dirty="0">
              <a:solidFill>
                <a:srgbClr val="0033CC"/>
              </a:solidFill>
              <a:cs typeface="B Titr" pitchFamily="2" charset="-78"/>
              <a:sym typeface="Arial"/>
            </a:endParaRPr>
          </a:p>
        </p:txBody>
      </p:sp>
      <p:sp>
        <p:nvSpPr>
          <p:cNvPr id="16" name="TextBox 15">
            <a:extLst>
              <a:ext uri="{FF2B5EF4-FFF2-40B4-BE49-F238E27FC236}">
                <a16:creationId xmlns:a16="http://schemas.microsoft.com/office/drawing/2014/main" id="{8C9A0F21-3F8B-E131-4DDC-DDF8865D4435}"/>
              </a:ext>
            </a:extLst>
          </p:cNvPr>
          <p:cNvSpPr txBox="1"/>
          <p:nvPr/>
        </p:nvSpPr>
        <p:spPr>
          <a:xfrm>
            <a:off x="3990979" y="3277305"/>
            <a:ext cx="1861703" cy="307777"/>
          </a:xfrm>
          <a:prstGeom prst="rect">
            <a:avLst/>
          </a:prstGeom>
          <a:noFill/>
        </p:spPr>
        <p:txBody>
          <a:bodyPr wrap="square">
            <a:spAutoFit/>
          </a:bodyPr>
          <a:lstStyle/>
          <a:p>
            <a:pPr algn="ctr" rtl="0">
              <a:buClr>
                <a:srgbClr val="000000"/>
              </a:buClr>
              <a:buFont typeface="Arial"/>
              <a:buNone/>
            </a:pPr>
            <a:r>
              <a:rPr lang="fa-IR" sz="1400" b="1" kern="0" dirty="0">
                <a:solidFill>
                  <a:srgbClr val="1C2F41"/>
                </a:solidFill>
                <a:cs typeface="B Titr" pitchFamily="2" charset="-78"/>
                <a:sym typeface="Arial"/>
              </a:rPr>
              <a:t>* همه جانبه و هوشمندانه</a:t>
            </a:r>
            <a:endParaRPr lang="fa-IR" sz="1100" b="1" kern="0" dirty="0">
              <a:solidFill>
                <a:srgbClr val="1C2F41"/>
              </a:solidFill>
              <a:cs typeface="B Titr" pitchFamily="2" charset="-78"/>
              <a:sym typeface="Arial"/>
            </a:endParaRPr>
          </a:p>
        </p:txBody>
      </p:sp>
      <p:sp>
        <p:nvSpPr>
          <p:cNvPr id="17" name="TextBox 16">
            <a:extLst>
              <a:ext uri="{FF2B5EF4-FFF2-40B4-BE49-F238E27FC236}">
                <a16:creationId xmlns:a16="http://schemas.microsoft.com/office/drawing/2014/main" id="{1252DF87-543B-4B5B-FABB-242974202C02}"/>
              </a:ext>
            </a:extLst>
          </p:cNvPr>
          <p:cNvSpPr txBox="1"/>
          <p:nvPr/>
        </p:nvSpPr>
        <p:spPr>
          <a:xfrm>
            <a:off x="3157109" y="3688005"/>
            <a:ext cx="2667865" cy="307777"/>
          </a:xfrm>
          <a:prstGeom prst="rect">
            <a:avLst/>
          </a:prstGeom>
          <a:noFill/>
        </p:spPr>
        <p:txBody>
          <a:bodyPr wrap="square">
            <a:spAutoFit/>
          </a:bodyPr>
          <a:lstStyle/>
          <a:p>
            <a:pPr algn="ctr" rtl="0">
              <a:buClr>
                <a:srgbClr val="000000"/>
              </a:buClr>
              <a:buFont typeface="Arial"/>
              <a:buNone/>
            </a:pPr>
            <a:r>
              <a:rPr lang="fa-IR" sz="1400" b="1" kern="0" dirty="0">
                <a:solidFill>
                  <a:srgbClr val="1C2F41"/>
                </a:solidFill>
                <a:cs typeface="B Titr" pitchFamily="2" charset="-78"/>
                <a:sym typeface="Arial"/>
              </a:rPr>
              <a:t>* مخلصانه و برای رسیدن به هدف الهی</a:t>
            </a:r>
            <a:endParaRPr lang="fa-IR" sz="1100" b="1" kern="0" dirty="0">
              <a:solidFill>
                <a:srgbClr val="1C2F41"/>
              </a:solidFill>
              <a:cs typeface="B Titr" pitchFamily="2" charset="-78"/>
              <a:sym typeface="Arial"/>
            </a:endParaRPr>
          </a:p>
        </p:txBody>
      </p:sp>
      <p:sp>
        <p:nvSpPr>
          <p:cNvPr id="18" name="Equals 17">
            <a:extLst>
              <a:ext uri="{FF2B5EF4-FFF2-40B4-BE49-F238E27FC236}">
                <a16:creationId xmlns:a16="http://schemas.microsoft.com/office/drawing/2014/main" id="{BD98B5E9-9566-5EDB-5D25-5CCED6752F6A}"/>
              </a:ext>
            </a:extLst>
          </p:cNvPr>
          <p:cNvSpPr/>
          <p:nvPr/>
        </p:nvSpPr>
        <p:spPr>
          <a:xfrm>
            <a:off x="2414155" y="2828669"/>
            <a:ext cx="387927" cy="401363"/>
          </a:xfrm>
          <a:prstGeom prst="mathEqual">
            <a:avLst/>
          </a:prstGeom>
          <a:solidFill>
            <a:srgbClr val="C00000"/>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rtl="0">
              <a:buClr>
                <a:srgbClr val="000000"/>
              </a:buClr>
              <a:buFont typeface="Arial"/>
              <a:buNone/>
            </a:pPr>
            <a:endParaRPr lang="fa-IR" sz="1400" kern="0">
              <a:solidFill>
                <a:srgbClr val="1C2F41"/>
              </a:solidFill>
              <a:sym typeface="Arial"/>
            </a:endParaRPr>
          </a:p>
        </p:txBody>
      </p:sp>
      <p:sp>
        <p:nvSpPr>
          <p:cNvPr id="19" name="Rectangle: Rounded Corners 18">
            <a:extLst>
              <a:ext uri="{FF2B5EF4-FFF2-40B4-BE49-F238E27FC236}">
                <a16:creationId xmlns:a16="http://schemas.microsoft.com/office/drawing/2014/main" id="{CCB58D66-C9AF-18C5-D4D1-2C47D4DB6B8C}"/>
              </a:ext>
            </a:extLst>
          </p:cNvPr>
          <p:cNvSpPr/>
          <p:nvPr/>
        </p:nvSpPr>
        <p:spPr>
          <a:xfrm>
            <a:off x="1619672" y="2726269"/>
            <a:ext cx="787001" cy="609599"/>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
                <a:srgbClr val="000000"/>
              </a:buClr>
              <a:buFont typeface="Arial"/>
              <a:buNone/>
            </a:pPr>
            <a:r>
              <a:rPr lang="fa-IR" sz="1600" b="1" kern="0" dirty="0">
                <a:solidFill>
                  <a:srgbClr val="FFFFFF"/>
                </a:solidFill>
                <a:cs typeface="B Titr" pitchFamily="2" charset="-78"/>
                <a:sym typeface="Arial"/>
              </a:rPr>
              <a:t>مبارزه</a:t>
            </a:r>
            <a:endParaRPr lang="fa-IR" sz="1200" b="1" kern="0" dirty="0">
              <a:solidFill>
                <a:srgbClr val="FFFFFF"/>
              </a:solidFill>
              <a:cs typeface="B Titr" pitchFamily="2" charset="-78"/>
              <a:sym typeface="Arial"/>
            </a:endParaRPr>
          </a:p>
        </p:txBody>
      </p:sp>
      <p:sp>
        <p:nvSpPr>
          <p:cNvPr id="20" name="Arrow: Left 19">
            <a:extLst>
              <a:ext uri="{FF2B5EF4-FFF2-40B4-BE49-F238E27FC236}">
                <a16:creationId xmlns:a16="http://schemas.microsoft.com/office/drawing/2014/main" id="{BB5A85EC-54F8-76AA-13B4-4804B5C28557}"/>
              </a:ext>
            </a:extLst>
          </p:cNvPr>
          <p:cNvSpPr/>
          <p:nvPr/>
        </p:nvSpPr>
        <p:spPr>
          <a:xfrm>
            <a:off x="1219198" y="2828671"/>
            <a:ext cx="380247" cy="397935"/>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rtl="0">
              <a:buClr>
                <a:srgbClr val="000000"/>
              </a:buClr>
              <a:buFont typeface="Arial"/>
              <a:buNone/>
            </a:pPr>
            <a:endParaRPr lang="fa-IR" sz="1400" kern="0">
              <a:solidFill>
                <a:srgbClr val="FFFFFF"/>
              </a:solidFill>
              <a:sym typeface="Arial"/>
            </a:endParaRPr>
          </a:p>
        </p:txBody>
      </p:sp>
      <p:sp>
        <p:nvSpPr>
          <p:cNvPr id="21" name="Rectangle: Rounded Corners 20">
            <a:extLst>
              <a:ext uri="{FF2B5EF4-FFF2-40B4-BE49-F238E27FC236}">
                <a16:creationId xmlns:a16="http://schemas.microsoft.com/office/drawing/2014/main" id="{3C9E563C-28FC-8BF1-BE49-D8969EB146EA}"/>
              </a:ext>
            </a:extLst>
          </p:cNvPr>
          <p:cNvSpPr/>
          <p:nvPr/>
        </p:nvSpPr>
        <p:spPr>
          <a:xfrm>
            <a:off x="211852" y="1949111"/>
            <a:ext cx="902548" cy="2170463"/>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150000"/>
              </a:lnSpc>
              <a:buClr>
                <a:srgbClr val="000000"/>
              </a:buClr>
              <a:buFont typeface="Arial"/>
              <a:buNone/>
            </a:pPr>
            <a:r>
              <a:rPr lang="fa-IR" sz="2000" b="1" kern="0" dirty="0">
                <a:solidFill>
                  <a:srgbClr val="FFFFFF"/>
                </a:solidFill>
                <a:cs typeface="B Titr" pitchFamily="2" charset="-78"/>
                <a:sym typeface="Arial"/>
              </a:rPr>
              <a:t>زندگی یعنی مبارزه</a:t>
            </a:r>
            <a:endParaRPr lang="fa-IR" sz="1600" b="1" kern="0" dirty="0">
              <a:solidFill>
                <a:srgbClr val="FFFFFF"/>
              </a:solidFill>
              <a:cs typeface="B Titr" pitchFamily="2" charset="-78"/>
              <a:sym typeface="Arial"/>
            </a:endParaRPr>
          </a:p>
        </p:txBody>
      </p:sp>
      <p:sp>
        <p:nvSpPr>
          <p:cNvPr id="23" name="Arrow: Left 22">
            <a:extLst>
              <a:ext uri="{FF2B5EF4-FFF2-40B4-BE49-F238E27FC236}">
                <a16:creationId xmlns:a16="http://schemas.microsoft.com/office/drawing/2014/main" id="{92E7B07C-3842-5775-E885-F3787C137B50}"/>
              </a:ext>
            </a:extLst>
          </p:cNvPr>
          <p:cNvSpPr/>
          <p:nvPr/>
        </p:nvSpPr>
        <p:spPr>
          <a:xfrm rot="5400000">
            <a:off x="4416556" y="4381020"/>
            <a:ext cx="600533" cy="568701"/>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rtl="0">
              <a:buClr>
                <a:srgbClr val="000000"/>
              </a:buClr>
              <a:buFont typeface="Arial"/>
              <a:buNone/>
            </a:pPr>
            <a:endParaRPr lang="fa-IR" sz="1400" kern="0">
              <a:solidFill>
                <a:srgbClr val="FFFFFF"/>
              </a:solidFill>
              <a:sym typeface="Arial"/>
            </a:endParaRPr>
          </a:p>
        </p:txBody>
      </p:sp>
      <p:sp>
        <p:nvSpPr>
          <p:cNvPr id="22" name="Rectangle: Rounded Corners 21">
            <a:extLst>
              <a:ext uri="{FF2B5EF4-FFF2-40B4-BE49-F238E27FC236}">
                <a16:creationId xmlns:a16="http://schemas.microsoft.com/office/drawing/2014/main" id="{FB754661-7CDC-A039-56F5-F3E97A89F91D}"/>
              </a:ext>
            </a:extLst>
          </p:cNvPr>
          <p:cNvSpPr/>
          <p:nvPr/>
        </p:nvSpPr>
        <p:spPr>
          <a:xfrm>
            <a:off x="1336967" y="4941168"/>
            <a:ext cx="6857999" cy="1270412"/>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150000"/>
              </a:lnSpc>
              <a:buClr>
                <a:srgbClr val="000000"/>
              </a:buClr>
              <a:buFont typeface="Arial"/>
              <a:buNone/>
            </a:pPr>
            <a:r>
              <a:rPr lang="fa-IR" sz="2000" b="1" kern="0" dirty="0" err="1">
                <a:solidFill>
                  <a:srgbClr val="FFFF00"/>
                </a:solidFill>
                <a:cs typeface="B Titr" pitchFamily="2" charset="-78"/>
                <a:sym typeface="Arial"/>
              </a:rPr>
              <a:t>عرصه‌های</a:t>
            </a:r>
            <a:r>
              <a:rPr lang="fa-IR" sz="2000" b="1" kern="0" dirty="0">
                <a:solidFill>
                  <a:srgbClr val="FFFF00"/>
                </a:solidFill>
                <a:cs typeface="B Titr" pitchFamily="2" charset="-78"/>
                <a:sym typeface="Arial"/>
              </a:rPr>
              <a:t> مختلف و </a:t>
            </a:r>
            <a:r>
              <a:rPr lang="fa-IR" sz="2000" b="1" kern="0" dirty="0" err="1">
                <a:solidFill>
                  <a:srgbClr val="FFFF00"/>
                </a:solidFill>
                <a:cs typeface="B Titr" pitchFamily="2" charset="-78"/>
                <a:sym typeface="Arial"/>
              </a:rPr>
              <a:t>متنوّع</a:t>
            </a:r>
            <a:endParaRPr lang="fa-IR" sz="2000" b="1" kern="0" dirty="0">
              <a:solidFill>
                <a:srgbClr val="FFFF00"/>
              </a:solidFill>
              <a:cs typeface="B Titr" pitchFamily="2" charset="-78"/>
              <a:sym typeface="Arial"/>
            </a:endParaRPr>
          </a:p>
          <a:p>
            <a:pPr algn="ctr" rtl="0">
              <a:lnSpc>
                <a:spcPct val="150000"/>
              </a:lnSpc>
              <a:buClr>
                <a:srgbClr val="000000"/>
              </a:buClr>
              <a:buFont typeface="Arial"/>
              <a:buNone/>
            </a:pPr>
            <a:r>
              <a:rPr lang="fa-IR" sz="1600" b="1" kern="0" dirty="0">
                <a:solidFill>
                  <a:srgbClr val="FFFFFF"/>
                </a:solidFill>
                <a:cs typeface="B Titr" pitchFamily="2" charset="-78"/>
                <a:sym typeface="Arial"/>
              </a:rPr>
              <a:t>نظامی، علمی، اقتصادی، فرهنگی، تبلیغاتی، مطبوعاتی، سیاسی، عمرانی، مدیریتی و...</a:t>
            </a:r>
            <a:endParaRPr lang="fa-IR" sz="1200" b="1" kern="0" dirty="0">
              <a:solidFill>
                <a:srgbClr val="FFFFFF"/>
              </a:solidFill>
              <a:cs typeface="B Titr" pitchFamily="2" charset="-78"/>
              <a:sym typeface="Arial"/>
            </a:endParaRPr>
          </a:p>
        </p:txBody>
      </p:sp>
      <p:sp>
        <p:nvSpPr>
          <p:cNvPr id="4" name="Rectangle: Rounded Corners 3">
            <a:extLst>
              <a:ext uri="{FF2B5EF4-FFF2-40B4-BE49-F238E27FC236}">
                <a16:creationId xmlns:a16="http://schemas.microsoft.com/office/drawing/2014/main" id="{E9C9F826-6AA2-0BA1-D400-FB68B6BA31A5}"/>
              </a:ext>
            </a:extLst>
          </p:cNvPr>
          <p:cNvSpPr/>
          <p:nvPr/>
        </p:nvSpPr>
        <p:spPr>
          <a:xfrm>
            <a:off x="7315200" y="2726269"/>
            <a:ext cx="1600200" cy="609599"/>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
                <a:srgbClr val="000000"/>
              </a:buClr>
              <a:buFont typeface="Arial"/>
              <a:buNone/>
            </a:pPr>
            <a:r>
              <a:rPr lang="fa-IR" sz="2000" b="1" kern="0" dirty="0" err="1">
                <a:solidFill>
                  <a:srgbClr val="FFFFFF"/>
                </a:solidFill>
                <a:cs typeface="B Titr" pitchFamily="2" charset="-78"/>
                <a:sym typeface="Arial"/>
              </a:rPr>
              <a:t>معنـای</a:t>
            </a:r>
            <a:r>
              <a:rPr lang="fa-IR" sz="2000" b="1" kern="0" dirty="0">
                <a:solidFill>
                  <a:srgbClr val="FFFFFF"/>
                </a:solidFill>
                <a:cs typeface="B Titr" pitchFamily="2" charset="-78"/>
                <a:sym typeface="Arial"/>
              </a:rPr>
              <a:t> </a:t>
            </a:r>
            <a:r>
              <a:rPr lang="fa-IR" sz="2000" b="1" kern="0" dirty="0" err="1">
                <a:solidFill>
                  <a:srgbClr val="FFFFFF"/>
                </a:solidFill>
                <a:cs typeface="B Titr" pitchFamily="2" charset="-78"/>
                <a:sym typeface="Arial"/>
              </a:rPr>
              <a:t>جـهاد</a:t>
            </a:r>
            <a:endParaRPr lang="fa-IR" sz="1600" b="1" kern="0" dirty="0">
              <a:solidFill>
                <a:srgbClr val="FFFFFF"/>
              </a:solidFill>
              <a:cs typeface="B Titr" pitchFamily="2" charset="-78"/>
              <a:sym typeface="Arial"/>
            </a:endParaRPr>
          </a:p>
        </p:txBody>
      </p:sp>
    </p:spTree>
    <p:extLst>
      <p:ext uri="{BB962C8B-B14F-4D97-AF65-F5344CB8AC3E}">
        <p14:creationId xmlns:p14="http://schemas.microsoft.com/office/powerpoint/2010/main" val="15919633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0072" y="308702"/>
            <a:ext cx="2320018" cy="744034"/>
          </a:xfrm>
        </p:spPr>
        <p:txBody>
          <a:bodyPr/>
          <a:lstStyle/>
          <a:p>
            <a:pPr algn="r"/>
            <a:r>
              <a:rPr lang="fa-IR" sz="3600" dirty="0" smtClean="0">
                <a:solidFill>
                  <a:srgbClr val="FFFF00"/>
                </a:solidFill>
                <a:cs typeface="B Titr" panose="00000700000000000000" pitchFamily="2" charset="-78"/>
              </a:rPr>
              <a:t>مقدمه:</a:t>
            </a:r>
            <a:endParaRPr lang="fa-IR" sz="3600" dirty="0">
              <a:solidFill>
                <a:srgbClr val="FFFF00"/>
              </a:solidFill>
              <a:cs typeface="B Titr" panose="00000700000000000000" pitchFamily="2" charset="-78"/>
            </a:endParaRPr>
          </a:p>
        </p:txBody>
      </p:sp>
      <p:sp>
        <p:nvSpPr>
          <p:cNvPr id="5" name="Rounded Rectangle 4"/>
          <p:cNvSpPr/>
          <p:nvPr/>
        </p:nvSpPr>
        <p:spPr>
          <a:xfrm>
            <a:off x="323528" y="1196752"/>
            <a:ext cx="8424936" cy="5400600"/>
          </a:xfrm>
          <a:prstGeom prst="roundRect">
            <a:avLst/>
          </a:prstGeom>
          <a:solidFill>
            <a:schemeClr val="tx1"/>
          </a:solidFill>
          <a:ln w="1016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just">
              <a:lnSpc>
                <a:spcPts val="2600"/>
              </a:lnSpc>
            </a:pPr>
            <a:r>
              <a:rPr lang="fa-IR" b="1" dirty="0">
                <a:solidFill>
                  <a:schemeClr val="bg1"/>
                </a:solidFill>
                <a:latin typeface="iran-sans-web"/>
                <a:cs typeface="B Titr" panose="00000700000000000000" pitchFamily="2" charset="-78"/>
              </a:rPr>
              <a:t>شناخت چیستی، ابعاد، </a:t>
            </a:r>
            <a:r>
              <a:rPr lang="fa-IR" b="1" dirty="0" smtClean="0">
                <a:solidFill>
                  <a:schemeClr val="bg1"/>
                </a:solidFill>
                <a:latin typeface="iran-sans-web"/>
                <a:cs typeface="B Titr" panose="00000700000000000000" pitchFamily="2" charset="-78"/>
              </a:rPr>
              <a:t>شیوه ‌ها </a:t>
            </a:r>
            <a:r>
              <a:rPr lang="fa-IR" b="1" dirty="0">
                <a:solidFill>
                  <a:schemeClr val="bg1"/>
                </a:solidFill>
                <a:latin typeface="iran-sans-web"/>
                <a:cs typeface="B Titr" panose="00000700000000000000" pitchFamily="2" charset="-78"/>
              </a:rPr>
              <a:t>و ابزارهای جنگ ترکیبی نخستین گام در بازشناسی تهدیدهای بالقوه و بالفعل در این زمینه و </a:t>
            </a:r>
            <a:r>
              <a:rPr lang="fa-IR" b="1" dirty="0" smtClean="0">
                <a:solidFill>
                  <a:schemeClr val="bg1"/>
                </a:solidFill>
                <a:latin typeface="iran-sans-web"/>
                <a:cs typeface="B Titr" panose="00000700000000000000" pitchFamily="2" charset="-78"/>
              </a:rPr>
              <a:t>چاره ‌اندیشی </a:t>
            </a:r>
            <a:r>
              <a:rPr lang="fa-IR" b="1" dirty="0">
                <a:solidFill>
                  <a:schemeClr val="bg1"/>
                </a:solidFill>
                <a:latin typeface="iran-sans-web"/>
                <a:cs typeface="B Titr" panose="00000700000000000000" pitchFamily="2" charset="-78"/>
              </a:rPr>
              <a:t>برای مقابله با آنهاست. جمهوری اسلامی ایران به عنوان کشوری موثر و جریان‌ساز در منطقه خاورمیانه و در عرصه بین‌المللی، همواره از ناحیه آمریکا و </a:t>
            </a:r>
            <a:r>
              <a:rPr lang="fa-IR" b="1" dirty="0" smtClean="0">
                <a:solidFill>
                  <a:schemeClr val="bg1"/>
                </a:solidFill>
                <a:latin typeface="iran-sans-web"/>
                <a:cs typeface="B Titr" panose="00000700000000000000" pitchFamily="2" charset="-78"/>
              </a:rPr>
              <a:t>هم ‌پیمانان </a:t>
            </a:r>
            <a:r>
              <a:rPr lang="fa-IR" b="1" dirty="0">
                <a:solidFill>
                  <a:schemeClr val="bg1"/>
                </a:solidFill>
                <a:latin typeface="iran-sans-web"/>
                <a:cs typeface="B Titr" panose="00000700000000000000" pitchFamily="2" charset="-78"/>
              </a:rPr>
              <a:t>آن در معرض انبوهی از تهدیدها قرار دارد؛ تهدیدهای چندوجهی که در چارچوب جنگ‌های هیبریدی یا جنگ‌های ترکیبی می‌گنجد.</a:t>
            </a:r>
          </a:p>
          <a:p>
            <a:pPr algn="just">
              <a:lnSpc>
                <a:spcPts val="2600"/>
              </a:lnSpc>
            </a:pPr>
            <a:r>
              <a:rPr lang="fa-IR" b="1" dirty="0">
                <a:solidFill>
                  <a:schemeClr val="bg1"/>
                </a:solidFill>
                <a:latin typeface="iran-sans-web"/>
                <a:cs typeface="B Titr" panose="00000700000000000000" pitchFamily="2" charset="-78"/>
              </a:rPr>
              <a:t>جنگ‌های ترکیبی از </a:t>
            </a:r>
            <a:r>
              <a:rPr lang="fa-IR" b="1" dirty="0" smtClean="0">
                <a:solidFill>
                  <a:schemeClr val="bg1"/>
                </a:solidFill>
                <a:latin typeface="iran-sans-web"/>
                <a:cs typeface="B Titr" panose="00000700000000000000" pitchFamily="2" charset="-78"/>
              </a:rPr>
              <a:t>معمول ‌ترین </a:t>
            </a:r>
            <a:r>
              <a:rPr lang="fa-IR" b="1" dirty="0">
                <a:solidFill>
                  <a:schemeClr val="bg1"/>
                </a:solidFill>
                <a:latin typeface="iran-sans-web"/>
                <a:cs typeface="B Titr" panose="00000700000000000000" pitchFamily="2" charset="-78"/>
              </a:rPr>
              <a:t>و پیچیده‌ترین انواع منازعات در عرصه بین‌المللی هستند که این روزها از سوی بازیگران دولتی و غیردولتی به کارگرفته می‌شود. جمهوری اسلامی ایران </a:t>
            </a:r>
            <a:r>
              <a:rPr lang="fa-IR" b="1" dirty="0" smtClean="0">
                <a:solidFill>
                  <a:schemeClr val="bg1"/>
                </a:solidFill>
                <a:latin typeface="iran-sans-web"/>
                <a:cs typeface="B Titr" panose="00000700000000000000" pitchFamily="2" charset="-78"/>
              </a:rPr>
              <a:t>سال‌هاست </a:t>
            </a:r>
            <a:r>
              <a:rPr lang="fa-IR" b="1" dirty="0">
                <a:solidFill>
                  <a:schemeClr val="bg1"/>
                </a:solidFill>
                <a:latin typeface="iran-sans-web"/>
                <a:cs typeface="B Titr" panose="00000700000000000000" pitchFamily="2" charset="-78"/>
              </a:rPr>
              <a:t>به دلیل نوع </a:t>
            </a:r>
            <a:r>
              <a:rPr lang="fa-IR" b="1" dirty="0" smtClean="0">
                <a:solidFill>
                  <a:schemeClr val="bg1"/>
                </a:solidFill>
                <a:latin typeface="iran-sans-web"/>
                <a:cs typeface="B Titr" panose="00000700000000000000" pitchFamily="2" charset="-78"/>
              </a:rPr>
              <a:t>کنشگری </a:t>
            </a:r>
            <a:r>
              <a:rPr lang="fa-IR" b="1" dirty="0">
                <a:solidFill>
                  <a:schemeClr val="bg1"/>
                </a:solidFill>
                <a:latin typeface="iran-sans-web"/>
                <a:cs typeface="B Titr" panose="00000700000000000000" pitchFamily="2" charset="-78"/>
              </a:rPr>
              <a:t>خود در عرصه سیاست </a:t>
            </a:r>
            <a:r>
              <a:rPr lang="fa-IR" b="1" dirty="0" smtClean="0">
                <a:solidFill>
                  <a:schemeClr val="bg1"/>
                </a:solidFill>
                <a:latin typeface="iran-sans-web"/>
                <a:cs typeface="B Titr" panose="00000700000000000000" pitchFamily="2" charset="-78"/>
              </a:rPr>
              <a:t>بین‌ الملل</a:t>
            </a:r>
            <a:r>
              <a:rPr lang="fa-IR" b="1" dirty="0">
                <a:solidFill>
                  <a:schemeClr val="bg1"/>
                </a:solidFill>
                <a:latin typeface="iran-sans-web"/>
                <a:cs typeface="B Titr" panose="00000700000000000000" pitchFamily="2" charset="-78"/>
              </a:rPr>
              <a:t>، هدف جنگ‌های ترکیبی دشمنانش قرار گرفته است؛ جنگ‌هایی که رهبر معظم انقلاب هم بارها بر لزوم آمادگی، تدبیراندیشی و هماوردی در برابر آن تاکید کرده‌اند.</a:t>
            </a:r>
          </a:p>
          <a:p>
            <a:pPr algn="just">
              <a:lnSpc>
                <a:spcPts val="2600"/>
              </a:lnSpc>
            </a:pPr>
            <a:r>
              <a:rPr lang="fa-IR" b="1" dirty="0">
                <a:solidFill>
                  <a:schemeClr val="bg1"/>
                </a:solidFill>
                <a:latin typeface="iran-sans-web"/>
                <a:cs typeface="B Titr" panose="00000700000000000000" pitchFamily="2" charset="-78"/>
              </a:rPr>
              <a:t>رهبر معظم انقلاب در ۱۹ بهمن ۱۴۰۰، در سالروز بیعت تاریخی </a:t>
            </a:r>
            <a:r>
              <a:rPr lang="fa-IR" b="1" dirty="0" smtClean="0">
                <a:solidFill>
                  <a:schemeClr val="bg1"/>
                </a:solidFill>
                <a:latin typeface="iran-sans-web"/>
                <a:cs typeface="B Titr" panose="00000700000000000000" pitchFamily="2" charset="-78"/>
              </a:rPr>
              <a:t>همافران </a:t>
            </a:r>
            <a:r>
              <a:rPr lang="fa-IR" b="1" dirty="0">
                <a:solidFill>
                  <a:schemeClr val="bg1"/>
                </a:solidFill>
                <a:latin typeface="iran-sans-web"/>
                <a:cs typeface="B Titr" panose="00000700000000000000" pitchFamily="2" charset="-78"/>
              </a:rPr>
              <a:t>نیروی هوایی با امام خمینی(ره) در دیدار جمعی از فرماندهان نیروی هوایی و </a:t>
            </a:r>
            <a:r>
              <a:rPr lang="fa-IR" b="1" dirty="0" smtClean="0">
                <a:solidFill>
                  <a:schemeClr val="bg1"/>
                </a:solidFill>
                <a:latin typeface="iran-sans-web"/>
                <a:cs typeface="B Titr" panose="00000700000000000000" pitchFamily="2" charset="-78"/>
              </a:rPr>
              <a:t>پدافند </a:t>
            </a:r>
            <a:r>
              <a:rPr lang="fa-IR" b="1" dirty="0">
                <a:solidFill>
                  <a:schemeClr val="bg1"/>
                </a:solidFill>
                <a:latin typeface="iran-sans-web"/>
                <a:cs typeface="B Titr" panose="00000700000000000000" pitchFamily="2" charset="-78"/>
              </a:rPr>
              <a:t>هوایی ارتش تصریح کردند: </a:t>
            </a:r>
            <a:r>
              <a:rPr lang="fa-IR" sz="2000" b="1" dirty="0">
                <a:solidFill>
                  <a:srgbClr val="FF0000"/>
                </a:solidFill>
                <a:latin typeface="iran-sans-web"/>
                <a:cs typeface="B Titr" panose="00000700000000000000" pitchFamily="2" charset="-78"/>
              </a:rPr>
              <a:t>«امروز مقابله با تهاجم دشمن برای تحریف </a:t>
            </a:r>
            <a:r>
              <a:rPr lang="fa-IR" sz="2000" b="1" dirty="0" smtClean="0">
                <a:solidFill>
                  <a:srgbClr val="FF0000"/>
                </a:solidFill>
                <a:latin typeface="iran-sans-web"/>
                <a:cs typeface="B Titr" panose="00000700000000000000" pitchFamily="2" charset="-78"/>
              </a:rPr>
              <a:t>واقعیت ‌ها</a:t>
            </a:r>
            <a:r>
              <a:rPr lang="fa-IR" sz="2000" b="1" dirty="0">
                <a:solidFill>
                  <a:srgbClr val="FF0000"/>
                </a:solidFill>
                <a:latin typeface="iran-sans-web"/>
                <a:cs typeface="B Titr" panose="00000700000000000000" pitchFamily="2" charset="-78"/>
              </a:rPr>
              <a:t>، </a:t>
            </a:r>
            <a:r>
              <a:rPr lang="fa-IR" sz="2000" b="1" dirty="0" smtClean="0">
                <a:solidFill>
                  <a:srgbClr val="FF0000"/>
                </a:solidFill>
                <a:latin typeface="iran-sans-web"/>
                <a:cs typeface="B Titr" panose="00000700000000000000" pitchFamily="2" charset="-78"/>
              </a:rPr>
              <a:t>دستاورد ها</a:t>
            </a:r>
            <a:r>
              <a:rPr lang="fa-IR" sz="2000" b="1" dirty="0">
                <a:solidFill>
                  <a:srgbClr val="FF0000"/>
                </a:solidFill>
                <a:latin typeface="iran-sans-web"/>
                <a:cs typeface="B Titr" panose="00000700000000000000" pitchFamily="2" charset="-78"/>
              </a:rPr>
              <a:t>، </a:t>
            </a:r>
            <a:r>
              <a:rPr lang="fa-IR" sz="2000" b="1" dirty="0" smtClean="0">
                <a:solidFill>
                  <a:srgbClr val="FF0000"/>
                </a:solidFill>
                <a:latin typeface="iran-sans-web"/>
                <a:cs typeface="B Titr" panose="00000700000000000000" pitchFamily="2" charset="-78"/>
              </a:rPr>
              <a:t>پیشرفت‌ ها </a:t>
            </a:r>
            <a:r>
              <a:rPr lang="fa-IR" sz="2000" b="1" dirty="0">
                <a:solidFill>
                  <a:srgbClr val="FF0000"/>
                </a:solidFill>
                <a:latin typeface="iran-sans-web"/>
                <a:cs typeface="B Titr" panose="00000700000000000000" pitchFamily="2" charset="-78"/>
              </a:rPr>
              <a:t>و اقدامات </a:t>
            </a:r>
            <a:r>
              <a:rPr lang="fa-IR" sz="2000" b="1" dirty="0" smtClean="0">
                <a:solidFill>
                  <a:srgbClr val="FF0000"/>
                </a:solidFill>
                <a:latin typeface="iran-sans-web"/>
                <a:cs typeface="B Titr" panose="00000700000000000000" pitchFamily="2" charset="-78"/>
              </a:rPr>
              <a:t>حماسه‌آمیز </a:t>
            </a:r>
            <a:r>
              <a:rPr lang="fa-IR" sz="2000" b="1" dirty="0">
                <a:solidFill>
                  <a:srgbClr val="FF0000"/>
                </a:solidFill>
                <a:latin typeface="iran-sans-web"/>
                <a:cs typeface="B Titr" panose="00000700000000000000" pitchFamily="2" charset="-78"/>
              </a:rPr>
              <a:t>نظام اسلامی نیازمند یک حرکت دفاعی و تهاجم ترکیبی با محوریت فریضه فوری و قطعی جهاد تبیین است.»</a:t>
            </a:r>
          </a:p>
        </p:txBody>
      </p:sp>
    </p:spTree>
    <p:extLst>
      <p:ext uri="{BB962C8B-B14F-4D97-AF65-F5344CB8AC3E}">
        <p14:creationId xmlns:p14="http://schemas.microsoft.com/office/powerpoint/2010/main" val="2044408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9"/>
        <p:cNvGrpSpPr/>
        <p:nvPr/>
      </p:nvGrpSpPr>
      <p:grpSpPr>
        <a:xfrm>
          <a:off x="0" y="0"/>
          <a:ext cx="0" cy="0"/>
          <a:chOff x="0" y="0"/>
          <a:chExt cx="0" cy="0"/>
        </a:xfrm>
      </p:grpSpPr>
      <p:pic>
        <p:nvPicPr>
          <p:cNvPr id="5" name="Picture 4">
            <a:extLst>
              <a:ext uri="{FF2B5EF4-FFF2-40B4-BE49-F238E27FC236}">
                <a16:creationId xmlns:a16="http://schemas.microsoft.com/office/drawing/2014/main" id="{F216CC64-DB5F-4C24-8F0A-2978AE183D6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4" y="3031068"/>
            <a:ext cx="2857497" cy="3817525"/>
          </a:xfrm>
          <a:prstGeom prst="rect">
            <a:avLst/>
          </a:prstGeom>
        </p:spPr>
      </p:pic>
      <p:pic>
        <p:nvPicPr>
          <p:cNvPr id="3" name="Picture 2">
            <a:extLst>
              <a:ext uri="{FF2B5EF4-FFF2-40B4-BE49-F238E27FC236}">
                <a16:creationId xmlns:a16="http://schemas.microsoft.com/office/drawing/2014/main" id="{B67DD286-77DE-49FB-82C9-2F485AB815C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6286506" y="0"/>
            <a:ext cx="2857497" cy="3817525"/>
          </a:xfrm>
          <a:prstGeom prst="rect">
            <a:avLst/>
          </a:prstGeom>
          <a:effectLst>
            <a:outerShdw dist="50800" dir="5400000" algn="ctr" rotWithShape="0">
              <a:srgbClr val="000000"/>
            </a:outerShdw>
          </a:effectLst>
        </p:spPr>
      </p:pic>
      <p:sp>
        <p:nvSpPr>
          <p:cNvPr id="26" name="Rectangle: Rounded Corners 25">
            <a:extLst>
              <a:ext uri="{FF2B5EF4-FFF2-40B4-BE49-F238E27FC236}">
                <a16:creationId xmlns:a16="http://schemas.microsoft.com/office/drawing/2014/main" id="{59CB9FBB-B09E-41B1-9D19-6EB3FF8DF705}"/>
              </a:ext>
            </a:extLst>
          </p:cNvPr>
          <p:cNvSpPr/>
          <p:nvPr/>
        </p:nvSpPr>
        <p:spPr>
          <a:xfrm>
            <a:off x="148939" y="549563"/>
            <a:ext cx="8846127" cy="5986704"/>
          </a:xfrm>
          <a:prstGeom prst="roundRect">
            <a:avLst/>
          </a:prstGeom>
          <a:ln w="82550"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
                <a:srgbClr val="000000"/>
              </a:buClr>
              <a:buFont typeface="Arial"/>
              <a:buNone/>
            </a:pPr>
            <a:endParaRPr lang="fa-IR" sz="1400" b="1" kern="0" dirty="0">
              <a:solidFill>
                <a:srgbClr val="FFFFFF"/>
              </a:solidFill>
              <a:cs typeface="B Titr" pitchFamily="2" charset="-78"/>
              <a:sym typeface="Arial"/>
            </a:endParaRPr>
          </a:p>
        </p:txBody>
      </p:sp>
      <p:sp>
        <p:nvSpPr>
          <p:cNvPr id="2" name="Rectangle: Rounded Corners 1">
            <a:extLst>
              <a:ext uri="{FF2B5EF4-FFF2-40B4-BE49-F238E27FC236}">
                <a16:creationId xmlns:a16="http://schemas.microsoft.com/office/drawing/2014/main" id="{CEC76529-CFF9-3948-6178-DC3495F5D006}"/>
              </a:ext>
            </a:extLst>
          </p:cNvPr>
          <p:cNvSpPr/>
          <p:nvPr/>
        </p:nvSpPr>
        <p:spPr>
          <a:xfrm>
            <a:off x="3430733" y="321735"/>
            <a:ext cx="2275606" cy="60959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
                <a:srgbClr val="000000"/>
              </a:buClr>
              <a:buFont typeface="Arial"/>
              <a:buNone/>
            </a:pPr>
            <a:r>
              <a:rPr lang="fa-IR" sz="2000" b="1" kern="0" dirty="0">
                <a:solidFill>
                  <a:srgbClr val="FFFFFF"/>
                </a:solidFill>
                <a:cs typeface="B Titr" pitchFamily="2" charset="-78"/>
                <a:sym typeface="Arial"/>
              </a:rPr>
              <a:t>چرا جهاد تبیین؟</a:t>
            </a:r>
            <a:endParaRPr lang="fa-IR" sz="1600" b="1" kern="0" dirty="0">
              <a:solidFill>
                <a:srgbClr val="FFFFFF"/>
              </a:solidFill>
              <a:cs typeface="B Titr" pitchFamily="2" charset="-78"/>
              <a:sym typeface="Arial"/>
            </a:endParaRPr>
          </a:p>
        </p:txBody>
      </p:sp>
      <p:sp>
        <p:nvSpPr>
          <p:cNvPr id="7" name="Arrow: Left 6">
            <a:extLst>
              <a:ext uri="{FF2B5EF4-FFF2-40B4-BE49-F238E27FC236}">
                <a16:creationId xmlns:a16="http://schemas.microsoft.com/office/drawing/2014/main" id="{22C10EBE-05EC-6364-6457-EE8D2C169536}"/>
              </a:ext>
            </a:extLst>
          </p:cNvPr>
          <p:cNvSpPr/>
          <p:nvPr/>
        </p:nvSpPr>
        <p:spPr>
          <a:xfrm>
            <a:off x="6702041" y="1944645"/>
            <a:ext cx="694761" cy="397935"/>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rtl="0">
              <a:buClr>
                <a:srgbClr val="000000"/>
              </a:buClr>
              <a:buFont typeface="Arial"/>
              <a:buNone/>
            </a:pPr>
            <a:endParaRPr lang="fa-IR" sz="1400" kern="0" dirty="0">
              <a:solidFill>
                <a:srgbClr val="FFFFFF"/>
              </a:solidFill>
              <a:sym typeface="Arial"/>
            </a:endParaRPr>
          </a:p>
        </p:txBody>
      </p:sp>
      <p:sp>
        <p:nvSpPr>
          <p:cNvPr id="19" name="Rectangle: Rounded Corners 18">
            <a:extLst>
              <a:ext uri="{FF2B5EF4-FFF2-40B4-BE49-F238E27FC236}">
                <a16:creationId xmlns:a16="http://schemas.microsoft.com/office/drawing/2014/main" id="{CCB58D66-C9AF-18C5-D4D1-2C47D4DB6B8C}"/>
              </a:ext>
            </a:extLst>
          </p:cNvPr>
          <p:cNvSpPr/>
          <p:nvPr/>
        </p:nvSpPr>
        <p:spPr>
          <a:xfrm>
            <a:off x="4481952" y="1824122"/>
            <a:ext cx="2104863" cy="609599"/>
          </a:xfrm>
          <a:prstGeom prst="roundRect">
            <a:avLst/>
          </a:prstGeom>
          <a:solidFill>
            <a:schemeClr val="tx1">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
                <a:srgbClr val="000000"/>
              </a:buClr>
              <a:buFont typeface="Arial"/>
              <a:buNone/>
            </a:pPr>
            <a:r>
              <a:rPr lang="fa-IR" sz="1600" b="1" kern="0" dirty="0">
                <a:solidFill>
                  <a:srgbClr val="FFFFFF"/>
                </a:solidFill>
                <a:cs typeface="B Titr" pitchFamily="2" charset="-78"/>
                <a:sym typeface="Arial"/>
              </a:rPr>
              <a:t>در حال جنگ نرم هستیم.</a:t>
            </a:r>
            <a:endParaRPr lang="fa-IR" sz="1200" b="1" kern="0" dirty="0">
              <a:solidFill>
                <a:srgbClr val="FFFFFF"/>
              </a:solidFill>
              <a:cs typeface="B Titr" pitchFamily="2" charset="-78"/>
              <a:sym typeface="Arial"/>
            </a:endParaRPr>
          </a:p>
        </p:txBody>
      </p:sp>
      <p:sp>
        <p:nvSpPr>
          <p:cNvPr id="23" name="Arrow: Left 22">
            <a:extLst>
              <a:ext uri="{FF2B5EF4-FFF2-40B4-BE49-F238E27FC236}">
                <a16:creationId xmlns:a16="http://schemas.microsoft.com/office/drawing/2014/main" id="{92E7B07C-3842-5775-E885-F3787C137B50}"/>
              </a:ext>
            </a:extLst>
          </p:cNvPr>
          <p:cNvSpPr/>
          <p:nvPr/>
        </p:nvSpPr>
        <p:spPr>
          <a:xfrm rot="16200000">
            <a:off x="1594679" y="2369660"/>
            <a:ext cx="600533" cy="568701"/>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rtl="0">
              <a:buClr>
                <a:srgbClr val="000000"/>
              </a:buClr>
              <a:buFont typeface="Arial"/>
              <a:buNone/>
            </a:pPr>
            <a:endParaRPr lang="fa-IR" sz="1400" kern="0">
              <a:solidFill>
                <a:srgbClr val="FFFFFF"/>
              </a:solidFill>
              <a:sym typeface="Arial"/>
            </a:endParaRPr>
          </a:p>
        </p:txBody>
      </p:sp>
      <p:sp>
        <p:nvSpPr>
          <p:cNvPr id="4" name="Rectangle: Rounded Corners 3">
            <a:extLst>
              <a:ext uri="{FF2B5EF4-FFF2-40B4-BE49-F238E27FC236}">
                <a16:creationId xmlns:a16="http://schemas.microsoft.com/office/drawing/2014/main" id="{E9C9F826-6AA2-0BA1-D400-FB68B6BA31A5}"/>
              </a:ext>
            </a:extLst>
          </p:cNvPr>
          <p:cNvSpPr/>
          <p:nvPr/>
        </p:nvSpPr>
        <p:spPr>
          <a:xfrm>
            <a:off x="7225149" y="1736441"/>
            <a:ext cx="1600200" cy="814339"/>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
                <a:srgbClr val="000000"/>
              </a:buClr>
              <a:buFont typeface="Arial"/>
              <a:buNone/>
            </a:pPr>
            <a:r>
              <a:rPr lang="fa-IR" sz="2000" b="1" kern="0" dirty="0">
                <a:solidFill>
                  <a:srgbClr val="FFFFFF"/>
                </a:solidFill>
                <a:cs typeface="B Titr" pitchFamily="2" charset="-78"/>
                <a:sym typeface="Arial"/>
              </a:rPr>
              <a:t>چرا جهاد؟</a:t>
            </a:r>
            <a:endParaRPr lang="fa-IR" sz="1600" b="1" kern="0" dirty="0">
              <a:solidFill>
                <a:srgbClr val="FFFFFF"/>
              </a:solidFill>
              <a:cs typeface="B Titr" pitchFamily="2" charset="-78"/>
              <a:sym typeface="Arial"/>
            </a:endParaRPr>
          </a:p>
        </p:txBody>
      </p:sp>
      <p:sp>
        <p:nvSpPr>
          <p:cNvPr id="21" name="Rectangle: Rounded Corners 20">
            <a:extLst>
              <a:ext uri="{FF2B5EF4-FFF2-40B4-BE49-F238E27FC236}">
                <a16:creationId xmlns:a16="http://schemas.microsoft.com/office/drawing/2014/main" id="{3C9E563C-28FC-8BF1-BE49-D8969EB146EA}"/>
              </a:ext>
            </a:extLst>
          </p:cNvPr>
          <p:cNvSpPr/>
          <p:nvPr/>
        </p:nvSpPr>
        <p:spPr>
          <a:xfrm>
            <a:off x="387931" y="1735786"/>
            <a:ext cx="3224974" cy="718404"/>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tIns="0" bIns="72000" rtlCol="0" anchor="ctr"/>
          <a:lstStyle/>
          <a:p>
            <a:pPr algn="ctr" rtl="0">
              <a:lnSpc>
                <a:spcPct val="150000"/>
              </a:lnSpc>
              <a:buClr>
                <a:srgbClr val="000000"/>
              </a:buClr>
              <a:buFont typeface="Arial"/>
              <a:buNone/>
            </a:pPr>
            <a:r>
              <a:rPr lang="fa-IR" sz="2000" b="1" kern="0" dirty="0">
                <a:solidFill>
                  <a:srgbClr val="FFFFFF"/>
                </a:solidFill>
                <a:cs typeface="B Titr" pitchFamily="2" charset="-78"/>
                <a:sym typeface="Arial"/>
              </a:rPr>
              <a:t>هدف دشمن از جنگ نرم</a:t>
            </a:r>
            <a:endParaRPr lang="fa-IR" sz="1600" b="1" kern="0" dirty="0">
              <a:solidFill>
                <a:srgbClr val="FFFFFF"/>
              </a:solidFill>
              <a:cs typeface="B Titr" pitchFamily="2" charset="-78"/>
              <a:sym typeface="Arial"/>
            </a:endParaRPr>
          </a:p>
        </p:txBody>
      </p:sp>
      <p:sp>
        <p:nvSpPr>
          <p:cNvPr id="6" name="Rectangle: Rounded Corners 5">
            <a:extLst>
              <a:ext uri="{FF2B5EF4-FFF2-40B4-BE49-F238E27FC236}">
                <a16:creationId xmlns:a16="http://schemas.microsoft.com/office/drawing/2014/main" id="{A1783C4E-B71B-72D2-39D0-FAD8548BA5DE}"/>
              </a:ext>
            </a:extLst>
          </p:cNvPr>
          <p:cNvSpPr/>
          <p:nvPr/>
        </p:nvSpPr>
        <p:spPr>
          <a:xfrm>
            <a:off x="2040417" y="3636561"/>
            <a:ext cx="1572491" cy="1471153"/>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150000"/>
              </a:lnSpc>
              <a:buClr>
                <a:srgbClr val="000000"/>
              </a:buClr>
              <a:buFont typeface="Arial"/>
              <a:buNone/>
            </a:pPr>
            <a:r>
              <a:rPr lang="fa-IR" b="1" kern="0" dirty="0">
                <a:solidFill>
                  <a:srgbClr val="FFFFFF"/>
                </a:solidFill>
                <a:cs typeface="B Titr" pitchFamily="2" charset="-78"/>
                <a:sym typeface="Arial"/>
              </a:rPr>
              <a:t>قطع کردن</a:t>
            </a:r>
          </a:p>
          <a:p>
            <a:pPr algn="ctr" rtl="0">
              <a:lnSpc>
                <a:spcPct val="150000"/>
              </a:lnSpc>
              <a:buClr>
                <a:srgbClr val="000000"/>
              </a:buClr>
              <a:buFont typeface="Arial"/>
              <a:buNone/>
            </a:pPr>
            <a:r>
              <a:rPr lang="fa-IR" b="1" kern="0" dirty="0" smtClean="0">
                <a:solidFill>
                  <a:srgbClr val="FFFFFF"/>
                </a:solidFill>
                <a:cs typeface="B Titr" pitchFamily="2" charset="-78"/>
                <a:sym typeface="Arial"/>
              </a:rPr>
              <a:t>زنجیرۀ تواصی</a:t>
            </a:r>
            <a:endParaRPr lang="fa-IR" sz="1400" b="1" kern="0" dirty="0">
              <a:solidFill>
                <a:srgbClr val="FFFFFF"/>
              </a:solidFill>
              <a:cs typeface="B Titr" pitchFamily="2" charset="-78"/>
              <a:sym typeface="Arial"/>
            </a:endParaRPr>
          </a:p>
        </p:txBody>
      </p:sp>
      <p:sp>
        <p:nvSpPr>
          <p:cNvPr id="9" name="Rectangle: Rounded Corners 8">
            <a:extLst>
              <a:ext uri="{FF2B5EF4-FFF2-40B4-BE49-F238E27FC236}">
                <a16:creationId xmlns:a16="http://schemas.microsoft.com/office/drawing/2014/main" id="{8F4C9FC5-A2AB-F114-47B1-8037927E5513}"/>
              </a:ext>
            </a:extLst>
          </p:cNvPr>
          <p:cNvSpPr/>
          <p:nvPr/>
        </p:nvSpPr>
        <p:spPr>
          <a:xfrm>
            <a:off x="387934" y="3636560"/>
            <a:ext cx="1572491" cy="1471153"/>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150000"/>
              </a:lnSpc>
              <a:buClr>
                <a:srgbClr val="000000"/>
              </a:buClr>
              <a:buFont typeface="Arial"/>
              <a:buNone/>
            </a:pPr>
            <a:r>
              <a:rPr lang="fa-IR" sz="1600" b="1" kern="0" dirty="0">
                <a:solidFill>
                  <a:srgbClr val="FFFFFF"/>
                </a:solidFill>
                <a:cs typeface="B Titr" pitchFamily="2" charset="-78"/>
                <a:sym typeface="Arial"/>
              </a:rPr>
              <a:t>وارونه نشان </a:t>
            </a:r>
            <a:r>
              <a:rPr lang="fa-IR" sz="1600" b="1" kern="0" dirty="0" smtClean="0">
                <a:solidFill>
                  <a:srgbClr val="FFFFFF"/>
                </a:solidFill>
                <a:cs typeface="B Titr" pitchFamily="2" charset="-78"/>
                <a:sym typeface="Arial"/>
              </a:rPr>
              <a:t>دادنِ</a:t>
            </a:r>
            <a:endParaRPr lang="fa-IR" sz="1600" b="1" kern="0" dirty="0">
              <a:solidFill>
                <a:srgbClr val="FFFFFF"/>
              </a:solidFill>
              <a:cs typeface="B Titr" pitchFamily="2" charset="-78"/>
              <a:sym typeface="Arial"/>
            </a:endParaRPr>
          </a:p>
          <a:p>
            <a:pPr algn="ctr" rtl="0">
              <a:lnSpc>
                <a:spcPct val="150000"/>
              </a:lnSpc>
              <a:buClr>
                <a:srgbClr val="000000"/>
              </a:buClr>
              <a:buFont typeface="Arial"/>
              <a:buNone/>
            </a:pPr>
            <a:r>
              <a:rPr lang="fa-IR" sz="1600" b="1" kern="0" dirty="0" smtClean="0">
                <a:solidFill>
                  <a:srgbClr val="FFFFFF"/>
                </a:solidFill>
                <a:cs typeface="B Titr" pitchFamily="2" charset="-78"/>
                <a:sym typeface="Arial"/>
              </a:rPr>
              <a:t>واقعیّات</a:t>
            </a:r>
            <a:endParaRPr lang="fa-IR" sz="1200" b="1" kern="0" dirty="0">
              <a:solidFill>
                <a:srgbClr val="FFFFFF"/>
              </a:solidFill>
              <a:cs typeface="B Titr" pitchFamily="2" charset="-78"/>
              <a:sym typeface="Arial"/>
            </a:endParaRPr>
          </a:p>
        </p:txBody>
      </p:sp>
      <p:sp>
        <p:nvSpPr>
          <p:cNvPr id="24" name="Left Brace 23">
            <a:extLst>
              <a:ext uri="{FF2B5EF4-FFF2-40B4-BE49-F238E27FC236}">
                <a16:creationId xmlns:a16="http://schemas.microsoft.com/office/drawing/2014/main" id="{BF384D2E-130E-124A-976E-CC93FB4F76F3}"/>
              </a:ext>
            </a:extLst>
          </p:cNvPr>
          <p:cNvSpPr/>
          <p:nvPr/>
        </p:nvSpPr>
        <p:spPr>
          <a:xfrm rot="5400000">
            <a:off x="1650183" y="2172525"/>
            <a:ext cx="489527" cy="2268550"/>
          </a:xfrm>
          <a:prstGeom prst="leftBrace">
            <a:avLst/>
          </a:prstGeom>
          <a:ln w="38100"/>
        </p:spPr>
        <p:style>
          <a:lnRef idx="1">
            <a:schemeClr val="dk1"/>
          </a:lnRef>
          <a:fillRef idx="0">
            <a:schemeClr val="dk1"/>
          </a:fillRef>
          <a:effectRef idx="0">
            <a:schemeClr val="dk1"/>
          </a:effectRef>
          <a:fontRef idx="minor">
            <a:schemeClr val="tx1"/>
          </a:fontRef>
        </p:style>
        <p:txBody>
          <a:bodyPr rtlCol="1" anchor="ctr"/>
          <a:lstStyle/>
          <a:p>
            <a:pPr algn="ctr" rtl="0">
              <a:buClr>
                <a:srgbClr val="000000"/>
              </a:buClr>
              <a:buFont typeface="Arial"/>
              <a:buNone/>
            </a:pPr>
            <a:endParaRPr lang="fa-IR" sz="1400" kern="0">
              <a:solidFill>
                <a:srgbClr val="1C2F41"/>
              </a:solidFill>
              <a:sym typeface="Arial"/>
            </a:endParaRPr>
          </a:p>
        </p:txBody>
      </p:sp>
      <p:sp>
        <p:nvSpPr>
          <p:cNvPr id="27" name="Arrow: Left 26">
            <a:extLst>
              <a:ext uri="{FF2B5EF4-FFF2-40B4-BE49-F238E27FC236}">
                <a16:creationId xmlns:a16="http://schemas.microsoft.com/office/drawing/2014/main" id="{2BBBBFD6-5BF1-276B-B8C9-9BC10CBEE117}"/>
              </a:ext>
            </a:extLst>
          </p:cNvPr>
          <p:cNvSpPr/>
          <p:nvPr/>
        </p:nvSpPr>
        <p:spPr>
          <a:xfrm rot="10800000">
            <a:off x="5582874" y="3852289"/>
            <a:ext cx="694761" cy="397935"/>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rtl="0">
              <a:buClr>
                <a:srgbClr val="000000"/>
              </a:buClr>
              <a:buFont typeface="Arial"/>
              <a:buNone/>
            </a:pPr>
            <a:endParaRPr lang="fa-IR" sz="1400" kern="0" dirty="0">
              <a:solidFill>
                <a:srgbClr val="FFFFFF"/>
              </a:solidFill>
              <a:sym typeface="Arial"/>
            </a:endParaRPr>
          </a:p>
        </p:txBody>
      </p:sp>
      <p:sp>
        <p:nvSpPr>
          <p:cNvPr id="28" name="Arrow: Left 27">
            <a:extLst>
              <a:ext uri="{FF2B5EF4-FFF2-40B4-BE49-F238E27FC236}">
                <a16:creationId xmlns:a16="http://schemas.microsoft.com/office/drawing/2014/main" id="{9A8047B0-8112-E807-38A2-E603D2253801}"/>
              </a:ext>
            </a:extLst>
          </p:cNvPr>
          <p:cNvSpPr/>
          <p:nvPr/>
        </p:nvSpPr>
        <p:spPr>
          <a:xfrm rot="16200000">
            <a:off x="4392592" y="4632656"/>
            <a:ext cx="926348" cy="161478"/>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rtl="0">
              <a:buClr>
                <a:srgbClr val="000000"/>
              </a:buClr>
              <a:buFont typeface="Arial"/>
              <a:buNone/>
            </a:pPr>
            <a:endParaRPr lang="fa-IR" sz="1400" kern="0" dirty="0">
              <a:solidFill>
                <a:srgbClr val="FFFFFF"/>
              </a:solidFill>
              <a:sym typeface="Arial"/>
            </a:endParaRPr>
          </a:p>
        </p:txBody>
      </p:sp>
      <p:sp>
        <p:nvSpPr>
          <p:cNvPr id="25" name="Rectangle: Rounded Corners 24">
            <a:extLst>
              <a:ext uri="{FF2B5EF4-FFF2-40B4-BE49-F238E27FC236}">
                <a16:creationId xmlns:a16="http://schemas.microsoft.com/office/drawing/2014/main" id="{839E60ED-4DE1-BE49-28C1-CBFABC179922}"/>
              </a:ext>
            </a:extLst>
          </p:cNvPr>
          <p:cNvSpPr/>
          <p:nvPr/>
        </p:nvSpPr>
        <p:spPr>
          <a:xfrm>
            <a:off x="4128658" y="3636557"/>
            <a:ext cx="1600200" cy="814339"/>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
                <a:srgbClr val="000000"/>
              </a:buClr>
              <a:buFont typeface="Arial"/>
              <a:buNone/>
            </a:pPr>
            <a:r>
              <a:rPr lang="fa-IR" sz="2000" b="1" kern="0" dirty="0">
                <a:solidFill>
                  <a:srgbClr val="FFFFFF"/>
                </a:solidFill>
                <a:cs typeface="B Titr" pitchFamily="2" charset="-78"/>
                <a:sym typeface="Arial"/>
              </a:rPr>
              <a:t>چرا تبیین؟</a:t>
            </a:r>
            <a:endParaRPr lang="fa-IR" sz="1600" b="1" kern="0" dirty="0">
              <a:solidFill>
                <a:srgbClr val="FFFFFF"/>
              </a:solidFill>
              <a:cs typeface="B Titr" pitchFamily="2" charset="-78"/>
              <a:sym typeface="Arial"/>
            </a:endParaRPr>
          </a:p>
        </p:txBody>
      </p:sp>
      <p:sp>
        <p:nvSpPr>
          <p:cNvPr id="29" name="Rectangle: Rounded Corners 28">
            <a:extLst>
              <a:ext uri="{FF2B5EF4-FFF2-40B4-BE49-F238E27FC236}">
                <a16:creationId xmlns:a16="http://schemas.microsoft.com/office/drawing/2014/main" id="{416A1D24-B226-7328-EEC4-43B224DB1860}"/>
              </a:ext>
            </a:extLst>
          </p:cNvPr>
          <p:cNvSpPr/>
          <p:nvPr/>
        </p:nvSpPr>
        <p:spPr>
          <a:xfrm>
            <a:off x="1717639" y="5229200"/>
            <a:ext cx="6310745" cy="1026617"/>
          </a:xfrm>
          <a:prstGeom prst="roundRect">
            <a:avLst/>
          </a:prstGeom>
          <a:solidFill>
            <a:schemeClr val="tx1">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
                <a:srgbClr val="000000"/>
              </a:buClr>
              <a:buFont typeface="Arial"/>
              <a:buNone/>
            </a:pPr>
            <a:r>
              <a:rPr lang="fa-IR" b="1" kern="0" dirty="0">
                <a:solidFill>
                  <a:srgbClr val="FFFF00"/>
                </a:solidFill>
                <a:cs typeface="B Titr" pitchFamily="2" charset="-78"/>
                <a:sym typeface="Arial"/>
              </a:rPr>
              <a:t>معنای تبیین: </a:t>
            </a:r>
            <a:r>
              <a:rPr lang="fa-IR" b="1" kern="0" dirty="0">
                <a:solidFill>
                  <a:srgbClr val="FFFFFF"/>
                </a:solidFill>
                <a:cs typeface="B Titr" pitchFamily="2" charset="-78"/>
                <a:sym typeface="Arial"/>
              </a:rPr>
              <a:t>بیان حقیقت و از بین بردن غبار </a:t>
            </a:r>
            <a:r>
              <a:rPr lang="fa-IR" b="1" kern="0" dirty="0" err="1">
                <a:solidFill>
                  <a:srgbClr val="FFFFFF"/>
                </a:solidFill>
                <a:cs typeface="B Titr" pitchFamily="2" charset="-78"/>
                <a:sym typeface="Arial"/>
              </a:rPr>
              <a:t>جهالت</a:t>
            </a:r>
            <a:r>
              <a:rPr lang="fa-IR" b="1" kern="0" dirty="0">
                <a:solidFill>
                  <a:srgbClr val="FFFFFF"/>
                </a:solidFill>
                <a:cs typeface="B Titr" pitchFamily="2" charset="-78"/>
                <a:sym typeface="Arial"/>
              </a:rPr>
              <a:t> و تحریف از اذهان</a:t>
            </a:r>
            <a:endParaRPr lang="fa-IR" sz="1400" b="1" kern="0" dirty="0">
              <a:solidFill>
                <a:srgbClr val="FFFFFF"/>
              </a:solidFill>
              <a:cs typeface="B Titr" pitchFamily="2" charset="-78"/>
              <a:sym typeface="Arial"/>
            </a:endParaRPr>
          </a:p>
        </p:txBody>
      </p:sp>
      <p:sp>
        <p:nvSpPr>
          <p:cNvPr id="30" name="Rectangle: Rounded Corners 29">
            <a:extLst>
              <a:ext uri="{FF2B5EF4-FFF2-40B4-BE49-F238E27FC236}">
                <a16:creationId xmlns:a16="http://schemas.microsoft.com/office/drawing/2014/main" id="{ED7B7782-87C9-BC40-6207-90047E5A7951}"/>
              </a:ext>
            </a:extLst>
          </p:cNvPr>
          <p:cNvSpPr/>
          <p:nvPr/>
        </p:nvSpPr>
        <p:spPr>
          <a:xfrm>
            <a:off x="6315155" y="3759039"/>
            <a:ext cx="2589899" cy="609599"/>
          </a:xfrm>
          <a:prstGeom prst="roundRect">
            <a:avLst/>
          </a:prstGeom>
          <a:solidFill>
            <a:schemeClr val="tx1">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
                <a:srgbClr val="000000"/>
              </a:buClr>
              <a:buFont typeface="Arial"/>
              <a:buNone/>
            </a:pPr>
            <a:r>
              <a:rPr lang="fa-IR" sz="1600" b="1" kern="0" dirty="0">
                <a:solidFill>
                  <a:srgbClr val="FFFFFF"/>
                </a:solidFill>
                <a:cs typeface="B Titr" pitchFamily="2" charset="-78"/>
                <a:sym typeface="Arial"/>
              </a:rPr>
              <a:t>اساس </a:t>
            </a:r>
            <a:r>
              <a:rPr lang="fa-IR" sz="1600" b="1" kern="0" dirty="0" err="1">
                <a:solidFill>
                  <a:srgbClr val="FFFFFF"/>
                </a:solidFill>
                <a:cs typeface="B Titr" pitchFamily="2" charset="-78"/>
                <a:sym typeface="Arial"/>
              </a:rPr>
              <a:t>روشِ</a:t>
            </a:r>
            <a:r>
              <a:rPr lang="fa-IR" sz="1600" b="1" kern="0" dirty="0">
                <a:solidFill>
                  <a:srgbClr val="FFFFFF"/>
                </a:solidFill>
                <a:cs typeface="B Titr" pitchFamily="2" charset="-78"/>
                <a:sym typeface="Arial"/>
              </a:rPr>
              <a:t> اسلام و انقلاب است.</a:t>
            </a:r>
            <a:endParaRPr lang="fa-IR" sz="1200" b="1" kern="0" dirty="0">
              <a:solidFill>
                <a:srgbClr val="FFFFFF"/>
              </a:solidFill>
              <a:cs typeface="B Titr" pitchFamily="2" charset="-78"/>
              <a:sym typeface="Arial"/>
            </a:endParaRPr>
          </a:p>
        </p:txBody>
      </p:sp>
    </p:spTree>
    <p:extLst>
      <p:ext uri="{BB962C8B-B14F-4D97-AF65-F5344CB8AC3E}">
        <p14:creationId xmlns:p14="http://schemas.microsoft.com/office/powerpoint/2010/main" val="12028653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elay 3"/>
          <p:cNvSpPr/>
          <p:nvPr/>
        </p:nvSpPr>
        <p:spPr>
          <a:xfrm>
            <a:off x="1" y="0"/>
            <a:ext cx="666750" cy="6858000"/>
          </a:xfrm>
          <a:prstGeom prst="flowChartDelay">
            <a:avLst/>
          </a:prstGeom>
          <a:pattFill prst="trellis">
            <a:fgClr>
              <a:srgbClr val="253917"/>
            </a:fgClr>
            <a:bgClr>
              <a:srgbClr val="31707B"/>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8" name="Flowchart: Delay 7"/>
          <p:cNvSpPr/>
          <p:nvPr/>
        </p:nvSpPr>
        <p:spPr>
          <a:xfrm rot="10800000">
            <a:off x="8524881" y="0"/>
            <a:ext cx="619125" cy="6858000"/>
          </a:xfrm>
          <a:prstGeom prst="flowChartDelay">
            <a:avLst/>
          </a:prstGeom>
          <a:pattFill prst="trellis">
            <a:fgClr>
              <a:srgbClr val="253917"/>
            </a:fgClr>
            <a:bgClr>
              <a:srgbClr val="31707B"/>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15365" name="Picture 9"/>
          <p:cNvPicPr>
            <a:picLocks noChangeAspect="1"/>
          </p:cNvPicPr>
          <p:nvPr/>
        </p:nvPicPr>
        <p:blipFill>
          <a:blip r:embed="rId2"/>
          <a:srcRect/>
          <a:stretch>
            <a:fillRect/>
          </a:stretch>
        </p:blipFill>
        <p:spPr bwMode="auto">
          <a:xfrm>
            <a:off x="28576" y="1638300"/>
            <a:ext cx="581024" cy="3657600"/>
          </a:xfrm>
          <a:prstGeom prst="rect">
            <a:avLst/>
          </a:prstGeom>
          <a:noFill/>
          <a:ln w="9525">
            <a:noFill/>
            <a:miter lim="800000"/>
            <a:headEnd/>
            <a:tailEnd/>
          </a:ln>
        </p:spPr>
      </p:pic>
      <p:pic>
        <p:nvPicPr>
          <p:cNvPr id="15366" name="Picture 12"/>
          <p:cNvPicPr>
            <a:picLocks noChangeAspect="1"/>
          </p:cNvPicPr>
          <p:nvPr/>
        </p:nvPicPr>
        <p:blipFill>
          <a:blip r:embed="rId2"/>
          <a:srcRect/>
          <a:stretch>
            <a:fillRect/>
          </a:stretch>
        </p:blipFill>
        <p:spPr bwMode="auto">
          <a:xfrm>
            <a:off x="8562981" y="1447800"/>
            <a:ext cx="561975" cy="3860800"/>
          </a:xfrm>
          <a:prstGeom prst="rect">
            <a:avLst/>
          </a:prstGeom>
          <a:noFill/>
          <a:ln w="9525">
            <a:noFill/>
            <a:miter lim="800000"/>
            <a:headEnd/>
            <a:tailEnd/>
          </a:ln>
        </p:spPr>
      </p:pic>
      <p:sp>
        <p:nvSpPr>
          <p:cNvPr id="7" name="Rounded Rectangle 6"/>
          <p:cNvSpPr/>
          <p:nvPr/>
        </p:nvSpPr>
        <p:spPr>
          <a:xfrm>
            <a:off x="763078" y="76200"/>
            <a:ext cx="7698347" cy="6680200"/>
          </a:xfrm>
          <a:prstGeom prst="roundRect">
            <a:avLst/>
          </a:prstGeom>
          <a:ln w="63500" cmpd="thickThin"/>
        </p:spPr>
        <p:style>
          <a:lnRef idx="2">
            <a:schemeClr val="accent2"/>
          </a:lnRef>
          <a:fillRef idx="1">
            <a:schemeClr val="lt1"/>
          </a:fillRef>
          <a:effectRef idx="0">
            <a:schemeClr val="accent2"/>
          </a:effectRef>
          <a:fontRef idx="minor">
            <a:schemeClr val="dk1"/>
          </a:fontRef>
        </p:style>
        <p:txBody>
          <a:bodyPr rtlCol="0" anchor="ctr"/>
          <a:lstStyle/>
          <a:p>
            <a:pPr marL="180975" indent="217488" algn="just">
              <a:lnSpc>
                <a:spcPts val="6200"/>
              </a:lnSpc>
            </a:pPr>
            <a:r>
              <a:rPr lang="fa-IR" sz="3200" b="1" dirty="0">
                <a:solidFill>
                  <a:srgbClr val="FF0000"/>
                </a:solidFill>
                <a:cs typeface="B Titr" pitchFamily="2" charset="-78"/>
              </a:rPr>
              <a:t>تبیین: </a:t>
            </a:r>
            <a:r>
              <a:rPr lang="fa-IR" sz="3200" b="1" dirty="0">
                <a:solidFill>
                  <a:prstClr val="black"/>
                </a:solidFill>
                <a:cs typeface="B Titr" panose="00000700000000000000" pitchFamily="2" charset="-78"/>
              </a:rPr>
              <a:t>بیان کردن، روشنگری؛ امروز روشنگری لازم است. سعی کنید ذهنها را با عمق‌یابی، به اعماق حقایق و مسائل برسانید. </a:t>
            </a:r>
            <a:r>
              <a:rPr lang="fa-IR" b="1" dirty="0">
                <a:solidFill>
                  <a:srgbClr val="C00000"/>
                </a:solidFill>
                <a:cs typeface="B Titr" panose="00000700000000000000" pitchFamily="2" charset="-78"/>
              </a:rPr>
              <a:t>( ۱۳۹۵/۰۳/۰۳ )</a:t>
            </a:r>
          </a:p>
          <a:p>
            <a:pPr marL="180975" indent="217488" algn="just">
              <a:lnSpc>
                <a:spcPts val="6200"/>
              </a:lnSpc>
            </a:pPr>
            <a:r>
              <a:rPr lang="fa-IR" sz="3200" b="1" dirty="0">
                <a:solidFill>
                  <a:prstClr val="black"/>
                </a:solidFill>
                <a:cs typeface="B Titr" panose="00000700000000000000" pitchFamily="2" charset="-78"/>
              </a:rPr>
              <a:t>تبیین اساس کار ما است. ما با ذهنها مواجهیم، با دلها مواجهیم؛ باید دلها قانع بشود. اگر دلها قانع نشد، بدنها به راه نمی‌افتد، جسمها به‌کار نمی‌افتد؛ این فرقِ بین تفکّر اسلامی و تفکّرات غیر اسلامی است. </a:t>
            </a:r>
            <a:r>
              <a:rPr lang="fa-IR" b="1" dirty="0">
                <a:solidFill>
                  <a:srgbClr val="C00000"/>
                </a:solidFill>
                <a:cs typeface="B Titr" panose="00000700000000000000" pitchFamily="2" charset="-78"/>
              </a:rPr>
              <a:t>(۱۳۹۵/۰۴/۱۲)</a:t>
            </a:r>
          </a:p>
        </p:txBody>
      </p:sp>
    </p:spTree>
    <p:extLst>
      <p:ext uri="{BB962C8B-B14F-4D97-AF65-F5344CB8AC3E}">
        <p14:creationId xmlns:p14="http://schemas.microsoft.com/office/powerpoint/2010/main" val="35894537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20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2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2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elay 3"/>
          <p:cNvSpPr/>
          <p:nvPr/>
        </p:nvSpPr>
        <p:spPr>
          <a:xfrm>
            <a:off x="1" y="0"/>
            <a:ext cx="666750" cy="6858000"/>
          </a:xfrm>
          <a:prstGeom prst="flowChartDelay">
            <a:avLst/>
          </a:prstGeom>
          <a:pattFill prst="trellis">
            <a:fgClr>
              <a:srgbClr val="253917"/>
            </a:fgClr>
            <a:bgClr>
              <a:srgbClr val="31707B"/>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8" name="Flowchart: Delay 7"/>
          <p:cNvSpPr/>
          <p:nvPr/>
        </p:nvSpPr>
        <p:spPr>
          <a:xfrm rot="10800000">
            <a:off x="8524881" y="0"/>
            <a:ext cx="619125" cy="6858000"/>
          </a:xfrm>
          <a:prstGeom prst="flowChartDelay">
            <a:avLst/>
          </a:prstGeom>
          <a:pattFill prst="trellis">
            <a:fgClr>
              <a:srgbClr val="253917"/>
            </a:fgClr>
            <a:bgClr>
              <a:srgbClr val="31707B"/>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15365" name="Picture 9"/>
          <p:cNvPicPr>
            <a:picLocks noChangeAspect="1"/>
          </p:cNvPicPr>
          <p:nvPr/>
        </p:nvPicPr>
        <p:blipFill>
          <a:blip r:embed="rId2"/>
          <a:srcRect/>
          <a:stretch>
            <a:fillRect/>
          </a:stretch>
        </p:blipFill>
        <p:spPr bwMode="auto">
          <a:xfrm>
            <a:off x="28576" y="1638300"/>
            <a:ext cx="581024" cy="3657600"/>
          </a:xfrm>
          <a:prstGeom prst="rect">
            <a:avLst/>
          </a:prstGeom>
          <a:noFill/>
          <a:ln w="9525">
            <a:noFill/>
            <a:miter lim="800000"/>
            <a:headEnd/>
            <a:tailEnd/>
          </a:ln>
        </p:spPr>
      </p:pic>
      <p:pic>
        <p:nvPicPr>
          <p:cNvPr id="15366" name="Picture 12"/>
          <p:cNvPicPr>
            <a:picLocks noChangeAspect="1"/>
          </p:cNvPicPr>
          <p:nvPr/>
        </p:nvPicPr>
        <p:blipFill>
          <a:blip r:embed="rId2"/>
          <a:srcRect/>
          <a:stretch>
            <a:fillRect/>
          </a:stretch>
        </p:blipFill>
        <p:spPr bwMode="auto">
          <a:xfrm>
            <a:off x="8562981" y="1447800"/>
            <a:ext cx="561975" cy="3860800"/>
          </a:xfrm>
          <a:prstGeom prst="rect">
            <a:avLst/>
          </a:prstGeom>
          <a:noFill/>
          <a:ln w="9525">
            <a:noFill/>
            <a:miter lim="800000"/>
            <a:headEnd/>
            <a:tailEnd/>
          </a:ln>
        </p:spPr>
      </p:pic>
      <p:sp>
        <p:nvSpPr>
          <p:cNvPr id="7" name="Rounded Rectangle 6"/>
          <p:cNvSpPr/>
          <p:nvPr/>
        </p:nvSpPr>
        <p:spPr>
          <a:xfrm>
            <a:off x="763078" y="177800"/>
            <a:ext cx="7698347" cy="6680200"/>
          </a:xfrm>
          <a:prstGeom prst="roundRect">
            <a:avLst/>
          </a:prstGeom>
          <a:ln w="63500" cmpd="thickThin"/>
        </p:spPr>
        <p:style>
          <a:lnRef idx="2">
            <a:schemeClr val="accent2"/>
          </a:lnRef>
          <a:fillRef idx="1">
            <a:schemeClr val="lt1"/>
          </a:fillRef>
          <a:effectRef idx="0">
            <a:schemeClr val="accent2"/>
          </a:effectRef>
          <a:fontRef idx="minor">
            <a:schemeClr val="dk1"/>
          </a:fontRef>
        </p:style>
        <p:txBody>
          <a:bodyPr rtlCol="0" anchor="ctr"/>
          <a:lstStyle/>
          <a:p>
            <a:pPr marL="180975" indent="217488" algn="just">
              <a:lnSpc>
                <a:spcPct val="200000"/>
              </a:lnSpc>
            </a:pPr>
            <a:r>
              <a:rPr lang="fa-IR" sz="3200" b="1" dirty="0">
                <a:solidFill>
                  <a:srgbClr val="FF0000"/>
                </a:solidFill>
                <a:cs typeface="B Titr" pitchFamily="2" charset="-78"/>
              </a:rPr>
              <a:t>جهاد تبیین: </a:t>
            </a:r>
            <a:r>
              <a:rPr lang="fa-IR" sz="2800" b="1" dirty="0">
                <a:solidFill>
                  <a:prstClr val="black"/>
                </a:solidFill>
                <a:cs typeface="B Titr" panose="00000700000000000000" pitchFamily="2" charset="-78"/>
              </a:rPr>
              <a:t>یکی از جهادها هم جهاد فکر است . چون دشمن ممکن است ما را غافل کند، فکر ما را منحرف سازد و دچار خطا و اشتباهمان گرداند؛ هر کس که در راه روشنگری فکر مردم ، تلاش بکند ، از انحرافی جلوگیری نماید و مانع سوء فهمی شود ، از آنجا که در مقابله با دشمن است، تلاشش جهاد نامیده می شود.</a:t>
            </a:r>
            <a:r>
              <a:rPr lang="fa-IR" b="1" dirty="0">
                <a:solidFill>
                  <a:srgbClr val="C00000"/>
                </a:solidFill>
                <a:cs typeface="B Titr" panose="00000700000000000000" pitchFamily="2" charset="-78"/>
              </a:rPr>
              <a:t> (1375/03/20)</a:t>
            </a:r>
          </a:p>
        </p:txBody>
      </p:sp>
    </p:spTree>
    <p:extLst>
      <p:ext uri="{BB962C8B-B14F-4D97-AF65-F5344CB8AC3E}">
        <p14:creationId xmlns:p14="http://schemas.microsoft.com/office/powerpoint/2010/main" val="41479337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20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956" y="380710"/>
            <a:ext cx="7055380" cy="672026"/>
          </a:xfrm>
        </p:spPr>
        <p:txBody>
          <a:bodyPr/>
          <a:lstStyle/>
          <a:p>
            <a:pPr algn="r"/>
            <a:r>
              <a:rPr lang="fa-IR" sz="3200" dirty="0" smtClean="0">
                <a:solidFill>
                  <a:srgbClr val="FFFF00"/>
                </a:solidFill>
                <a:cs typeface="B Titr" panose="00000700000000000000" pitchFamily="2" charset="-78"/>
              </a:rPr>
              <a:t>3- طرح سؤال از دانش پژوهان:</a:t>
            </a:r>
            <a:endParaRPr lang="fa-IR" sz="3200" dirty="0">
              <a:solidFill>
                <a:srgbClr val="FFFF00"/>
              </a:solidFill>
              <a:cs typeface="B Titr" panose="00000700000000000000" pitchFamily="2" charset="-78"/>
            </a:endParaRPr>
          </a:p>
        </p:txBody>
      </p:sp>
      <p:sp>
        <p:nvSpPr>
          <p:cNvPr id="4" name="Rounded Rectangle 3"/>
          <p:cNvSpPr/>
          <p:nvPr/>
        </p:nvSpPr>
        <p:spPr>
          <a:xfrm>
            <a:off x="467544" y="1916832"/>
            <a:ext cx="8064896" cy="3528392"/>
          </a:xfrm>
          <a:prstGeom prst="roundRect">
            <a:avLst/>
          </a:prstGeom>
          <a:solidFill>
            <a:schemeClr val="tx1"/>
          </a:solidFill>
          <a:ln w="1016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1" anchor="ctr"/>
          <a:lstStyle/>
          <a:p>
            <a:pPr marL="285750" indent="-285750" algn="just">
              <a:lnSpc>
                <a:spcPts val="3100"/>
              </a:lnSpc>
              <a:buFont typeface="Wingdings" panose="05000000000000000000" pitchFamily="2" charset="2"/>
              <a:buChar char="v"/>
            </a:pPr>
            <a:r>
              <a:rPr lang="fa-IR" sz="2000" dirty="0">
                <a:solidFill>
                  <a:schemeClr val="bg1"/>
                </a:solidFill>
                <a:cs typeface="B Titr" panose="00000700000000000000" pitchFamily="2" charset="-78"/>
              </a:rPr>
              <a:t>پس از تشریح مفهوم جهاد تبیین ، اولین سؤال مورد بحث ، چرائی وجوب ، فوریت </a:t>
            </a:r>
            <a:r>
              <a:rPr lang="fa-IR" sz="2000" dirty="0" smtClean="0">
                <a:solidFill>
                  <a:schemeClr val="bg1"/>
                </a:solidFill>
                <a:cs typeface="B Titr" panose="00000700000000000000" pitchFamily="2" charset="-78"/>
              </a:rPr>
              <a:t>قطعی بودن </a:t>
            </a:r>
            <a:r>
              <a:rPr lang="fa-IR" sz="2000" dirty="0">
                <a:solidFill>
                  <a:schemeClr val="bg1"/>
                </a:solidFill>
                <a:cs typeface="B Titr" panose="00000700000000000000" pitchFamily="2" charset="-78"/>
              </a:rPr>
              <a:t>جهاد تبیین است.</a:t>
            </a:r>
          </a:p>
          <a:p>
            <a:pPr marL="285750" indent="-285750" algn="just">
              <a:lnSpc>
                <a:spcPts val="3100"/>
              </a:lnSpc>
              <a:buFont typeface="Wingdings" panose="05000000000000000000" pitchFamily="2" charset="2"/>
              <a:buChar char="v"/>
            </a:pPr>
            <a:r>
              <a:rPr lang="fa-IR" sz="2000" dirty="0">
                <a:solidFill>
                  <a:schemeClr val="bg1"/>
                </a:solidFill>
                <a:cs typeface="B Titr" panose="00000700000000000000" pitchFamily="2" charset="-78"/>
              </a:rPr>
              <a:t>انقلاب در مقطع کنونی با چه نظام مسائلی مواجه است که ضرورت دارد برای تبیین </a:t>
            </a:r>
            <a:r>
              <a:rPr lang="fa-IR" sz="2000" dirty="0" smtClean="0">
                <a:solidFill>
                  <a:schemeClr val="bg1"/>
                </a:solidFill>
                <a:cs typeface="B Titr" panose="00000700000000000000" pitchFamily="2" charset="-78"/>
              </a:rPr>
              <a:t>جهادی </a:t>
            </a:r>
            <a:r>
              <a:rPr lang="fa-IR" sz="2000" dirty="0">
                <a:solidFill>
                  <a:schemeClr val="bg1"/>
                </a:solidFill>
                <a:cs typeface="B Titr" panose="00000700000000000000" pitchFamily="2" charset="-78"/>
              </a:rPr>
              <a:t>وارد میدان شویم . </a:t>
            </a:r>
          </a:p>
          <a:p>
            <a:pPr marL="285750" indent="-285750" algn="just">
              <a:lnSpc>
                <a:spcPts val="3100"/>
              </a:lnSpc>
              <a:buFont typeface="Wingdings" panose="05000000000000000000" pitchFamily="2" charset="2"/>
              <a:buChar char="v"/>
            </a:pPr>
            <a:r>
              <a:rPr lang="fa-IR" sz="2000" dirty="0">
                <a:solidFill>
                  <a:schemeClr val="bg1"/>
                </a:solidFill>
                <a:cs typeface="B Titr" panose="00000700000000000000" pitchFamily="2" charset="-78"/>
              </a:rPr>
              <a:t>مبتنی بر بیانات رهبر معظم انقلاب ، برخی چالش های </a:t>
            </a:r>
            <a:r>
              <a:rPr lang="fa-IR" sz="2000" dirty="0" err="1">
                <a:solidFill>
                  <a:schemeClr val="bg1"/>
                </a:solidFill>
                <a:cs typeface="B Titr" panose="00000700000000000000" pitchFamily="2" charset="-78"/>
              </a:rPr>
              <a:t>فراروی</a:t>
            </a:r>
            <a:r>
              <a:rPr lang="fa-IR" sz="2000" dirty="0">
                <a:solidFill>
                  <a:schemeClr val="bg1"/>
                </a:solidFill>
                <a:cs typeface="B Titr" panose="00000700000000000000" pitchFamily="2" charset="-78"/>
              </a:rPr>
              <a:t> نظام و </a:t>
            </a:r>
            <a:r>
              <a:rPr lang="fa-IR" sz="2000" dirty="0" err="1">
                <a:solidFill>
                  <a:schemeClr val="bg1"/>
                </a:solidFill>
                <a:cs typeface="B Titr" panose="00000700000000000000" pitchFamily="2" charset="-78"/>
              </a:rPr>
              <a:t>مواجهۀ</a:t>
            </a:r>
            <a:r>
              <a:rPr lang="fa-IR" sz="2000" dirty="0">
                <a:solidFill>
                  <a:schemeClr val="bg1"/>
                </a:solidFill>
                <a:cs typeface="B Titr" panose="00000700000000000000" pitchFamily="2" charset="-78"/>
              </a:rPr>
              <a:t> انقلاب با دو گانه های سرنوشت ساز توسط استاد ترسیم شود . </a:t>
            </a:r>
          </a:p>
        </p:txBody>
      </p:sp>
    </p:spTree>
    <p:extLst>
      <p:ext uri="{BB962C8B-B14F-4D97-AF65-F5344CB8AC3E}">
        <p14:creationId xmlns:p14="http://schemas.microsoft.com/office/powerpoint/2010/main" val="27847226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l="-10000" r="-10000"/>
          </a:stretch>
        </a:blipFill>
        <a:effectLst/>
      </p:bgPr>
    </p:bg>
    <p:spTree>
      <p:nvGrpSpPr>
        <p:cNvPr id="1" name=""/>
        <p:cNvGrpSpPr/>
        <p:nvPr/>
      </p:nvGrpSpPr>
      <p:grpSpPr>
        <a:xfrm>
          <a:off x="0" y="0"/>
          <a:ext cx="0" cy="0"/>
          <a:chOff x="0" y="0"/>
          <a:chExt cx="0" cy="0"/>
        </a:xfrm>
      </p:grpSpPr>
      <p:sp>
        <p:nvSpPr>
          <p:cNvPr id="4" name="Flowchart: Delay 3"/>
          <p:cNvSpPr/>
          <p:nvPr/>
        </p:nvSpPr>
        <p:spPr>
          <a:xfrm>
            <a:off x="1" y="0"/>
            <a:ext cx="666750" cy="6858000"/>
          </a:xfrm>
          <a:prstGeom prst="flowChartDelay">
            <a:avLst/>
          </a:prstGeom>
          <a:pattFill prst="trellis">
            <a:fgClr>
              <a:srgbClr val="253917"/>
            </a:fgClr>
            <a:bgClr>
              <a:srgbClr val="31707B"/>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8" name="Flowchart: Delay 7"/>
          <p:cNvSpPr/>
          <p:nvPr/>
        </p:nvSpPr>
        <p:spPr>
          <a:xfrm rot="10800000">
            <a:off x="8524881" y="0"/>
            <a:ext cx="619125" cy="6858000"/>
          </a:xfrm>
          <a:prstGeom prst="flowChartDelay">
            <a:avLst/>
          </a:prstGeom>
          <a:pattFill prst="trellis">
            <a:fgClr>
              <a:srgbClr val="253917"/>
            </a:fgClr>
            <a:bgClr>
              <a:srgbClr val="31707B"/>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15365" name="Picture 9"/>
          <p:cNvPicPr>
            <a:picLocks noChangeAspect="1"/>
          </p:cNvPicPr>
          <p:nvPr/>
        </p:nvPicPr>
        <p:blipFill>
          <a:blip r:embed="rId3"/>
          <a:srcRect/>
          <a:stretch>
            <a:fillRect/>
          </a:stretch>
        </p:blipFill>
        <p:spPr bwMode="auto">
          <a:xfrm>
            <a:off x="28576" y="1638300"/>
            <a:ext cx="581024" cy="3657600"/>
          </a:xfrm>
          <a:prstGeom prst="rect">
            <a:avLst/>
          </a:prstGeom>
          <a:noFill/>
          <a:ln w="9525">
            <a:noFill/>
            <a:miter lim="800000"/>
            <a:headEnd/>
            <a:tailEnd/>
          </a:ln>
        </p:spPr>
      </p:pic>
      <p:pic>
        <p:nvPicPr>
          <p:cNvPr id="15366" name="Picture 12"/>
          <p:cNvPicPr>
            <a:picLocks noChangeAspect="1"/>
          </p:cNvPicPr>
          <p:nvPr/>
        </p:nvPicPr>
        <p:blipFill>
          <a:blip r:embed="rId3"/>
          <a:srcRect/>
          <a:stretch>
            <a:fillRect/>
          </a:stretch>
        </p:blipFill>
        <p:spPr bwMode="auto">
          <a:xfrm>
            <a:off x="8562981" y="1447800"/>
            <a:ext cx="561975" cy="3860800"/>
          </a:xfrm>
          <a:prstGeom prst="rect">
            <a:avLst/>
          </a:prstGeom>
          <a:noFill/>
          <a:ln w="9525">
            <a:noFill/>
            <a:miter lim="800000"/>
            <a:headEnd/>
            <a:tailEnd/>
          </a:ln>
        </p:spPr>
      </p:pic>
      <p:graphicFrame>
        <p:nvGraphicFramePr>
          <p:cNvPr id="2" name="Diagram 1">
            <a:extLst>
              <a:ext uri="{FF2B5EF4-FFF2-40B4-BE49-F238E27FC236}">
                <a16:creationId xmlns:a16="http://schemas.microsoft.com/office/drawing/2014/main" id="{8EF8E2D5-49EB-4997-8F17-0432C58A1D85}"/>
              </a:ext>
            </a:extLst>
          </p:cNvPr>
          <p:cNvGraphicFramePr/>
          <p:nvPr>
            <p:extLst>
              <p:ext uri="{D42A27DB-BD31-4B8C-83A1-F6EECF244321}">
                <p14:modId xmlns:p14="http://schemas.microsoft.com/office/powerpoint/2010/main" val="1850484243"/>
              </p:ext>
            </p:extLst>
          </p:nvPr>
        </p:nvGraphicFramePr>
        <p:xfrm>
          <a:off x="777944" y="818384"/>
          <a:ext cx="7610480" cy="51196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995355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404664"/>
            <a:ext cx="5776402" cy="600018"/>
          </a:xfrm>
        </p:spPr>
        <p:txBody>
          <a:bodyPr/>
          <a:lstStyle/>
          <a:p>
            <a:pPr algn="r"/>
            <a:r>
              <a:rPr lang="fa-IR" sz="3200" dirty="0" smtClean="0">
                <a:solidFill>
                  <a:srgbClr val="FFFF00"/>
                </a:solidFill>
                <a:cs typeface="B Titr" panose="00000700000000000000" pitchFamily="2" charset="-78"/>
              </a:rPr>
              <a:t>چرائی جهاد تبیین</a:t>
            </a:r>
            <a:endParaRPr lang="fa-IR" sz="3200" dirty="0">
              <a:solidFill>
                <a:srgbClr val="FFFF00"/>
              </a:solidFill>
              <a:cs typeface="B Titr" panose="00000700000000000000" pitchFamily="2" charset="-78"/>
            </a:endParaRPr>
          </a:p>
        </p:txBody>
      </p:sp>
      <p:sp>
        <p:nvSpPr>
          <p:cNvPr id="4" name="Rounded Rectangle 3"/>
          <p:cNvSpPr/>
          <p:nvPr/>
        </p:nvSpPr>
        <p:spPr>
          <a:xfrm>
            <a:off x="539552" y="1628800"/>
            <a:ext cx="8064896" cy="4680520"/>
          </a:xfrm>
          <a:prstGeom prst="roundRect">
            <a:avLst/>
          </a:prstGeom>
          <a:solidFill>
            <a:schemeClr val="tx1"/>
          </a:solidFill>
          <a:ln w="1016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1" anchor="ctr"/>
          <a:lstStyle/>
          <a:p>
            <a:pPr marL="285750" indent="-285750" algn="just">
              <a:lnSpc>
                <a:spcPts val="2500"/>
              </a:lnSpc>
              <a:buFont typeface="Wingdings" panose="05000000000000000000" pitchFamily="2" charset="2"/>
              <a:buChar char="v"/>
            </a:pPr>
            <a:r>
              <a:rPr lang="fa-IR" sz="1600" dirty="0">
                <a:solidFill>
                  <a:schemeClr val="bg1"/>
                </a:solidFill>
                <a:cs typeface="B Titr" panose="00000700000000000000" pitchFamily="2" charset="-78"/>
              </a:rPr>
              <a:t>پیچیدگی ، شدت و وسعت عملیات روانی دشمن وجلوتر بودن و </a:t>
            </a:r>
            <a:r>
              <a:rPr lang="fa-IR" sz="1600" dirty="0" smtClean="0">
                <a:solidFill>
                  <a:schemeClr val="bg1"/>
                </a:solidFill>
                <a:cs typeface="B Titr" panose="00000700000000000000" pitchFamily="2" charset="-78"/>
              </a:rPr>
              <a:t>حرکت تأثرگذار </a:t>
            </a:r>
            <a:r>
              <a:rPr lang="fa-IR" sz="1600" dirty="0">
                <a:solidFill>
                  <a:schemeClr val="bg1"/>
                </a:solidFill>
                <a:cs typeface="B Titr" panose="00000700000000000000" pitchFamily="2" charset="-78"/>
              </a:rPr>
              <a:t>در جنگ روایت ها</a:t>
            </a:r>
          </a:p>
          <a:p>
            <a:pPr marL="285750" indent="-285750" algn="just">
              <a:lnSpc>
                <a:spcPts val="2500"/>
              </a:lnSpc>
              <a:buFont typeface="Wingdings" panose="05000000000000000000" pitchFamily="2" charset="2"/>
              <a:buChar char="v"/>
            </a:pPr>
            <a:r>
              <a:rPr lang="fa-IR" sz="1600" dirty="0">
                <a:solidFill>
                  <a:schemeClr val="bg1"/>
                </a:solidFill>
                <a:cs typeface="B Titr" panose="00000700000000000000" pitchFamily="2" charset="-78"/>
              </a:rPr>
              <a:t>تلاش همه جانبه دشمن برای رخنه در ایستادگی و گفتمان مقاومت در صفوف ملت</a:t>
            </a:r>
          </a:p>
          <a:p>
            <a:pPr marL="285750" indent="-285750" algn="just">
              <a:lnSpc>
                <a:spcPts val="2500"/>
              </a:lnSpc>
              <a:buFont typeface="Wingdings" panose="05000000000000000000" pitchFamily="2" charset="2"/>
              <a:buChar char="v"/>
            </a:pPr>
            <a:r>
              <a:rPr lang="fa-IR" sz="1600" dirty="0" smtClean="0">
                <a:solidFill>
                  <a:schemeClr val="bg1"/>
                </a:solidFill>
                <a:cs typeface="B Titr" panose="00000700000000000000" pitchFamily="2" charset="-78"/>
              </a:rPr>
              <a:t>ضعف در </a:t>
            </a:r>
            <a:r>
              <a:rPr lang="fa-IR" sz="1600" dirty="0">
                <a:solidFill>
                  <a:schemeClr val="bg1"/>
                </a:solidFill>
                <a:cs typeface="B Titr" panose="00000700000000000000" pitchFamily="2" charset="-78"/>
              </a:rPr>
              <a:t>تحکیم  مبانی دینی و انقلابی و بهره گیری درست منابع وحی و عترت </a:t>
            </a:r>
          </a:p>
          <a:p>
            <a:pPr marL="285750" indent="-285750" algn="just">
              <a:lnSpc>
                <a:spcPts val="2500"/>
              </a:lnSpc>
              <a:buFont typeface="Wingdings" panose="05000000000000000000" pitchFamily="2" charset="2"/>
              <a:buChar char="v"/>
            </a:pPr>
            <a:r>
              <a:rPr lang="fa-IR" sz="1600" dirty="0" smtClean="0">
                <a:solidFill>
                  <a:schemeClr val="bg1"/>
                </a:solidFill>
                <a:cs typeface="B Titr" panose="00000700000000000000" pitchFamily="2" charset="-78"/>
              </a:rPr>
              <a:t>سیاه‌ نمایی‌ها</a:t>
            </a:r>
            <a:r>
              <a:rPr lang="fa-IR" sz="1600" dirty="0">
                <a:solidFill>
                  <a:schemeClr val="bg1"/>
                </a:solidFill>
                <a:cs typeface="B Titr" panose="00000700000000000000" pitchFamily="2" charset="-78"/>
              </a:rPr>
              <a:t>، نفرت </a:t>
            </a:r>
            <a:r>
              <a:rPr lang="fa-IR" sz="1600" dirty="0" smtClean="0">
                <a:solidFill>
                  <a:schemeClr val="bg1"/>
                </a:solidFill>
                <a:cs typeface="B Titr" panose="00000700000000000000" pitchFamily="2" charset="-78"/>
              </a:rPr>
              <a:t>پراکنی ‌ها</a:t>
            </a:r>
            <a:r>
              <a:rPr lang="fa-IR" sz="1600" dirty="0">
                <a:solidFill>
                  <a:schemeClr val="bg1"/>
                </a:solidFill>
                <a:cs typeface="B Titr" panose="00000700000000000000" pitchFamily="2" charset="-78"/>
              </a:rPr>
              <a:t>، یأس </a:t>
            </a:r>
            <a:r>
              <a:rPr lang="fa-IR" sz="1600" dirty="0" smtClean="0">
                <a:solidFill>
                  <a:schemeClr val="bg1"/>
                </a:solidFill>
                <a:cs typeface="B Titr" panose="00000700000000000000" pitchFamily="2" charset="-78"/>
              </a:rPr>
              <a:t>آفرینی‌ ها</a:t>
            </a:r>
            <a:r>
              <a:rPr lang="fa-IR" sz="1600" dirty="0">
                <a:solidFill>
                  <a:schemeClr val="bg1"/>
                </a:solidFill>
                <a:cs typeface="B Titr" panose="00000700000000000000" pitchFamily="2" charset="-78"/>
              </a:rPr>
              <a:t>، </a:t>
            </a:r>
            <a:r>
              <a:rPr lang="fa-IR" sz="1600" dirty="0" smtClean="0">
                <a:solidFill>
                  <a:schemeClr val="bg1"/>
                </a:solidFill>
                <a:cs typeface="B Titr" panose="00000700000000000000" pitchFamily="2" charset="-78"/>
              </a:rPr>
              <a:t>تشویش‌ ها </a:t>
            </a:r>
            <a:r>
              <a:rPr lang="fa-IR" sz="1600" dirty="0">
                <a:solidFill>
                  <a:schemeClr val="bg1"/>
                </a:solidFill>
                <a:cs typeface="B Titr" panose="00000700000000000000" pitchFamily="2" charset="-78"/>
              </a:rPr>
              <a:t>و </a:t>
            </a:r>
            <a:r>
              <a:rPr lang="fa-IR" sz="1600" dirty="0" smtClean="0">
                <a:solidFill>
                  <a:schemeClr val="bg1"/>
                </a:solidFill>
                <a:cs typeface="B Titr" panose="00000700000000000000" pitchFamily="2" charset="-78"/>
              </a:rPr>
              <a:t>اعتمادزدایی‌ ها </a:t>
            </a:r>
            <a:r>
              <a:rPr lang="fa-IR" sz="1600" dirty="0">
                <a:solidFill>
                  <a:schemeClr val="bg1"/>
                </a:solidFill>
                <a:cs typeface="B Titr" panose="00000700000000000000" pitchFamily="2" charset="-78"/>
              </a:rPr>
              <a:t>از نظام اسلامی</a:t>
            </a:r>
          </a:p>
          <a:p>
            <a:pPr marL="285750" indent="-285750" algn="just">
              <a:lnSpc>
                <a:spcPts val="2500"/>
              </a:lnSpc>
              <a:buFont typeface="Wingdings" panose="05000000000000000000" pitchFamily="2" charset="2"/>
              <a:buChar char="v"/>
            </a:pPr>
            <a:r>
              <a:rPr lang="fa-IR" sz="1600" dirty="0">
                <a:solidFill>
                  <a:schemeClr val="bg1"/>
                </a:solidFill>
                <a:cs typeface="B Titr" panose="00000700000000000000" pitchFamily="2" charset="-78"/>
              </a:rPr>
              <a:t>تحریف ، قلب حقائق و وارونه جلوه دادن واقعیت های مبانی و تاریخ انقلاب، </a:t>
            </a:r>
            <a:r>
              <a:rPr lang="fa-IR" sz="1600" dirty="0" smtClean="0">
                <a:solidFill>
                  <a:schemeClr val="bg1"/>
                </a:solidFill>
                <a:cs typeface="B Titr" panose="00000700000000000000" pitchFamily="2" charset="-78"/>
              </a:rPr>
              <a:t>دستاوردهای کنونی </a:t>
            </a:r>
            <a:r>
              <a:rPr lang="fa-IR" sz="1600" dirty="0">
                <a:solidFill>
                  <a:schemeClr val="bg1"/>
                </a:solidFill>
                <a:cs typeface="B Titr" panose="00000700000000000000" pitchFamily="2" charset="-78"/>
              </a:rPr>
              <a:t>و آینده وضع کشور</a:t>
            </a:r>
          </a:p>
          <a:p>
            <a:pPr marL="285750" indent="-285750" algn="just">
              <a:lnSpc>
                <a:spcPts val="2500"/>
              </a:lnSpc>
              <a:buFont typeface="Wingdings" panose="05000000000000000000" pitchFamily="2" charset="2"/>
              <a:buChar char="v"/>
            </a:pPr>
            <a:r>
              <a:rPr lang="fa-IR" sz="1600" dirty="0">
                <a:solidFill>
                  <a:schemeClr val="bg1"/>
                </a:solidFill>
                <a:cs typeface="B Titr" panose="00000700000000000000" pitchFamily="2" charset="-78"/>
              </a:rPr>
              <a:t>غفلت ازرفع شبهات ذهنی و فکری سرمایه اجتماعی و قشر جوان در مقاطع </a:t>
            </a:r>
            <a:r>
              <a:rPr lang="fa-IR" sz="1600" dirty="0" smtClean="0">
                <a:solidFill>
                  <a:schemeClr val="bg1"/>
                </a:solidFill>
                <a:cs typeface="B Titr" panose="00000700000000000000" pitchFamily="2" charset="-78"/>
              </a:rPr>
              <a:t>تحصیلی </a:t>
            </a:r>
            <a:r>
              <a:rPr lang="fa-IR" sz="1600" dirty="0">
                <a:solidFill>
                  <a:schemeClr val="bg1"/>
                </a:solidFill>
                <a:cs typeface="B Titr" panose="00000700000000000000" pitchFamily="2" charset="-78"/>
              </a:rPr>
              <a:t>و دانشگاهی </a:t>
            </a:r>
          </a:p>
          <a:p>
            <a:pPr marL="285750" indent="-285750" algn="just">
              <a:lnSpc>
                <a:spcPts val="2500"/>
              </a:lnSpc>
              <a:buFont typeface="Wingdings" panose="05000000000000000000" pitchFamily="2" charset="2"/>
              <a:buChar char="v"/>
            </a:pPr>
            <a:r>
              <a:rPr lang="fa-IR" sz="1600" dirty="0">
                <a:solidFill>
                  <a:schemeClr val="bg1"/>
                </a:solidFill>
                <a:cs typeface="B Titr" panose="00000700000000000000" pitchFamily="2" charset="-78"/>
              </a:rPr>
              <a:t>تصرف افکار ، اندیشه و الگو سبک زندگی بخشی از نیروهای مولد و جوان جامعه</a:t>
            </a:r>
          </a:p>
          <a:p>
            <a:pPr marL="285750" indent="-285750" algn="just">
              <a:lnSpc>
                <a:spcPts val="2500"/>
              </a:lnSpc>
              <a:buFont typeface="Wingdings" panose="05000000000000000000" pitchFamily="2" charset="2"/>
              <a:buChar char="v"/>
            </a:pPr>
            <a:r>
              <a:rPr lang="fa-IR" sz="1600" dirty="0">
                <a:solidFill>
                  <a:schemeClr val="bg1"/>
                </a:solidFill>
                <a:cs typeface="B Titr" panose="00000700000000000000" pitchFamily="2" charset="-78"/>
              </a:rPr>
              <a:t>خنثی سازی </a:t>
            </a:r>
            <a:r>
              <a:rPr lang="fa-IR" sz="1600" dirty="0" smtClean="0">
                <a:solidFill>
                  <a:schemeClr val="bg1"/>
                </a:solidFill>
                <a:cs typeface="B Titr" panose="00000700000000000000" pitchFamily="2" charset="-78"/>
              </a:rPr>
              <a:t> القائات </a:t>
            </a:r>
            <a:r>
              <a:rPr lang="fa-IR" sz="1600" dirty="0">
                <a:solidFill>
                  <a:schemeClr val="bg1"/>
                </a:solidFill>
                <a:cs typeface="B Titr" panose="00000700000000000000" pitchFamily="2" charset="-78"/>
              </a:rPr>
              <a:t>دشمن در </a:t>
            </a:r>
            <a:r>
              <a:rPr lang="fa-IR" sz="1600" dirty="0" smtClean="0">
                <a:solidFill>
                  <a:schemeClr val="bg1"/>
                </a:solidFill>
                <a:cs typeface="B Titr" panose="00000700000000000000" pitchFamily="2" charset="-78"/>
              </a:rPr>
              <a:t>ناکارآمدی </a:t>
            </a:r>
            <a:r>
              <a:rPr lang="fa-IR" sz="1600" dirty="0">
                <a:solidFill>
                  <a:schemeClr val="bg1"/>
                </a:solidFill>
                <a:cs typeface="B Titr" panose="00000700000000000000" pitchFamily="2" charset="-78"/>
              </a:rPr>
              <a:t>نظام و کشور برای خروج از موانع و بن بست ها(احتمالی)</a:t>
            </a:r>
          </a:p>
          <a:p>
            <a:pPr marL="285750" indent="-285750" algn="just">
              <a:lnSpc>
                <a:spcPts val="2500"/>
              </a:lnSpc>
              <a:buFont typeface="Wingdings" panose="05000000000000000000" pitchFamily="2" charset="2"/>
              <a:buChar char="v"/>
            </a:pPr>
            <a:r>
              <a:rPr lang="fa-IR" sz="1600" dirty="0">
                <a:solidFill>
                  <a:schemeClr val="bg1"/>
                </a:solidFill>
                <a:cs typeface="B Titr" panose="00000700000000000000" pitchFamily="2" charset="-78"/>
              </a:rPr>
              <a:t>ضعف مسئولیت پذیری ، توانمندی فکری ، روشی و مهارتی اقشار خاص در روشنگری اقشار جامعه </a:t>
            </a:r>
          </a:p>
          <a:p>
            <a:pPr marL="285750" indent="-285750" algn="just">
              <a:lnSpc>
                <a:spcPts val="2500"/>
              </a:lnSpc>
              <a:buFont typeface="Wingdings" panose="05000000000000000000" pitchFamily="2" charset="2"/>
              <a:buChar char="v"/>
            </a:pPr>
            <a:r>
              <a:rPr lang="fa-IR" sz="1600" dirty="0">
                <a:solidFill>
                  <a:schemeClr val="bg1"/>
                </a:solidFill>
                <a:cs typeface="B Titr" panose="00000700000000000000" pitchFamily="2" charset="-78"/>
              </a:rPr>
              <a:t>ضعف در برنامه سازی و ایجاد تشکل های مردم نهاد و رشد نیروهای مردم پایه وبسیجی </a:t>
            </a:r>
            <a:endParaRPr lang="fa-IR" sz="1600" dirty="0" smtClean="0">
              <a:solidFill>
                <a:schemeClr val="bg1"/>
              </a:solidFill>
              <a:cs typeface="B Titr" panose="00000700000000000000" pitchFamily="2" charset="-78"/>
            </a:endParaRPr>
          </a:p>
          <a:p>
            <a:pPr marL="285750" indent="-285750" algn="just">
              <a:lnSpc>
                <a:spcPts val="2500"/>
              </a:lnSpc>
              <a:buFont typeface="Wingdings" panose="05000000000000000000" pitchFamily="2" charset="2"/>
              <a:buChar char="v"/>
            </a:pPr>
            <a:r>
              <a:rPr lang="fa-IR" sz="1600" dirty="0" smtClean="0">
                <a:solidFill>
                  <a:schemeClr val="bg1"/>
                </a:solidFill>
                <a:cs typeface="B Titr" panose="00000700000000000000" pitchFamily="2" charset="-78"/>
              </a:rPr>
              <a:t>ضعف </a:t>
            </a:r>
            <a:r>
              <a:rPr lang="fa-IR" sz="1600" dirty="0">
                <a:solidFill>
                  <a:schemeClr val="bg1"/>
                </a:solidFill>
                <a:cs typeface="B Titr" panose="00000700000000000000" pitchFamily="2" charset="-78"/>
              </a:rPr>
              <a:t>فرصت سازی در بهره گیری از فضای مجازی و شکل دهی شبکه های </a:t>
            </a:r>
            <a:r>
              <a:rPr lang="fa-IR" sz="1600" dirty="0" smtClean="0">
                <a:solidFill>
                  <a:schemeClr val="bg1"/>
                </a:solidFill>
                <a:cs typeface="B Titr" panose="00000700000000000000" pitchFamily="2" charset="-78"/>
              </a:rPr>
              <a:t>اجتماعی مؤثر</a:t>
            </a:r>
            <a:endParaRPr lang="fa-IR" sz="1600" dirty="0">
              <a:solidFill>
                <a:schemeClr val="bg1"/>
              </a:solidFill>
              <a:cs typeface="B Titr" panose="00000700000000000000" pitchFamily="2" charset="-78"/>
            </a:endParaRPr>
          </a:p>
          <a:p>
            <a:pPr marL="285750" indent="-285750" algn="just">
              <a:lnSpc>
                <a:spcPts val="2500"/>
              </a:lnSpc>
              <a:buFont typeface="Wingdings" panose="05000000000000000000" pitchFamily="2" charset="2"/>
              <a:buChar char="v"/>
            </a:pPr>
            <a:r>
              <a:rPr lang="fa-IR" sz="1600" dirty="0">
                <a:solidFill>
                  <a:schemeClr val="bg1"/>
                </a:solidFill>
                <a:cs typeface="B Titr" panose="00000700000000000000" pitchFamily="2" charset="-78"/>
              </a:rPr>
              <a:t> و</a:t>
            </a:r>
            <a:r>
              <a:rPr lang="fa-IR" sz="1600" dirty="0" smtClean="0">
                <a:solidFill>
                  <a:schemeClr val="bg1"/>
                </a:solidFill>
                <a:cs typeface="B Titr" panose="00000700000000000000" pitchFamily="2" charset="-78"/>
              </a:rPr>
              <a:t>...</a:t>
            </a:r>
            <a:endParaRPr lang="fa-IR" sz="1600" dirty="0">
              <a:solidFill>
                <a:schemeClr val="bg1"/>
              </a:solidFill>
              <a:cs typeface="B Titr" panose="00000700000000000000" pitchFamily="2" charset="-78"/>
            </a:endParaRPr>
          </a:p>
        </p:txBody>
      </p:sp>
    </p:spTree>
    <p:extLst>
      <p:ext uri="{BB962C8B-B14F-4D97-AF65-F5344CB8AC3E}">
        <p14:creationId xmlns:p14="http://schemas.microsoft.com/office/powerpoint/2010/main" val="25806588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9552" y="1772816"/>
            <a:ext cx="8064896" cy="3922996"/>
          </a:xfrm>
          <a:prstGeom prst="roundRect">
            <a:avLst/>
          </a:prstGeom>
          <a:solidFill>
            <a:schemeClr val="tx1"/>
          </a:solidFill>
          <a:ln w="1016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tIns="0" rtlCol="1" anchor="ctr"/>
          <a:lstStyle/>
          <a:p>
            <a:pPr algn="ctr">
              <a:lnSpc>
                <a:spcPct val="150000"/>
              </a:lnSpc>
            </a:pPr>
            <a:r>
              <a:rPr lang="fa-IR" sz="7200" dirty="0">
                <a:solidFill>
                  <a:srgbClr val="002060"/>
                </a:solidFill>
                <a:cs typeface="B Titr" panose="00000700000000000000" pitchFamily="2" charset="-78"/>
              </a:rPr>
              <a:t>الزامات نقش آفرینی  در جهاد تبیین </a:t>
            </a:r>
          </a:p>
        </p:txBody>
      </p:sp>
    </p:spTree>
    <p:extLst>
      <p:ext uri="{BB962C8B-B14F-4D97-AF65-F5344CB8AC3E}">
        <p14:creationId xmlns:p14="http://schemas.microsoft.com/office/powerpoint/2010/main" val="22217522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956" y="332656"/>
            <a:ext cx="7055380" cy="744034"/>
          </a:xfrm>
        </p:spPr>
        <p:txBody>
          <a:bodyPr/>
          <a:lstStyle/>
          <a:p>
            <a:pPr algn="r"/>
            <a:r>
              <a:rPr lang="fa-IR" sz="3600" dirty="0" smtClean="0">
                <a:solidFill>
                  <a:srgbClr val="FFFF00"/>
                </a:solidFill>
                <a:cs typeface="B Titr" panose="00000700000000000000" pitchFamily="2" charset="-78"/>
              </a:rPr>
              <a:t>4- طرح سؤال از دانش پژوهان:</a:t>
            </a:r>
            <a:endParaRPr lang="fa-IR" sz="3600" dirty="0">
              <a:solidFill>
                <a:srgbClr val="FFFF00"/>
              </a:solidFill>
              <a:cs typeface="B Titr" panose="00000700000000000000" pitchFamily="2" charset="-78"/>
            </a:endParaRPr>
          </a:p>
        </p:txBody>
      </p:sp>
      <p:sp>
        <p:nvSpPr>
          <p:cNvPr id="4" name="Rounded Rectangle 3"/>
          <p:cNvSpPr/>
          <p:nvPr/>
        </p:nvSpPr>
        <p:spPr>
          <a:xfrm>
            <a:off x="395536" y="1844824"/>
            <a:ext cx="8335762" cy="3922996"/>
          </a:xfrm>
          <a:prstGeom prst="roundRect">
            <a:avLst/>
          </a:prstGeom>
          <a:solidFill>
            <a:schemeClr val="tx1"/>
          </a:solidFill>
          <a:ln w="1016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tIns="0" rtlCol="1" anchor="ctr"/>
          <a:lstStyle/>
          <a:p>
            <a:pPr algn="just">
              <a:lnSpc>
                <a:spcPct val="150000"/>
              </a:lnSpc>
            </a:pPr>
            <a:r>
              <a:rPr lang="fa-IR" sz="2000" dirty="0">
                <a:solidFill>
                  <a:srgbClr val="002060"/>
                </a:solidFill>
                <a:cs typeface="B Titr" panose="00000700000000000000" pitchFamily="2" charset="-78"/>
              </a:rPr>
              <a:t>پس از تشریح محوری ترین </a:t>
            </a:r>
            <a:r>
              <a:rPr lang="fa-IR" sz="2000" dirty="0" smtClean="0">
                <a:solidFill>
                  <a:srgbClr val="002060"/>
                </a:solidFill>
                <a:cs typeface="B Titr" panose="00000700000000000000" pitchFamily="2" charset="-78"/>
              </a:rPr>
              <a:t>راهکار </a:t>
            </a:r>
            <a:r>
              <a:rPr lang="fa-IR" sz="2000" dirty="0">
                <a:solidFill>
                  <a:srgbClr val="002060"/>
                </a:solidFill>
                <a:cs typeface="B Titr" panose="00000700000000000000" pitchFamily="2" charset="-78"/>
              </a:rPr>
              <a:t>جهاد تبیین ، سؤال مورد بحث ، الزامات رزمندگان و جهادگران تبیین است.</a:t>
            </a:r>
          </a:p>
          <a:p>
            <a:pPr algn="just">
              <a:lnSpc>
                <a:spcPct val="150000"/>
              </a:lnSpc>
            </a:pPr>
            <a:r>
              <a:rPr lang="fa-IR" sz="2000" dirty="0">
                <a:solidFill>
                  <a:srgbClr val="002060"/>
                </a:solidFill>
                <a:cs typeface="B Titr" panose="00000700000000000000" pitchFamily="2" charset="-78"/>
              </a:rPr>
              <a:t>با توجه به فوریت و واجب </a:t>
            </a:r>
            <a:r>
              <a:rPr lang="fa-IR" sz="2000" dirty="0" smtClean="0">
                <a:solidFill>
                  <a:srgbClr val="002060"/>
                </a:solidFill>
                <a:cs typeface="B Titr" panose="00000700000000000000" pitchFamily="2" charset="-78"/>
              </a:rPr>
              <a:t>عینی بودن </a:t>
            </a:r>
            <a:r>
              <a:rPr lang="fa-IR" sz="2000" dirty="0">
                <a:solidFill>
                  <a:srgbClr val="002060"/>
                </a:solidFill>
                <a:cs typeface="B Titr" panose="00000700000000000000" pitchFamily="2" charset="-78"/>
              </a:rPr>
              <a:t>جهاد ، فراهم شدن زمینه های نقش آفرینی مؤثر متناسب با جنگ ترکیبی به بحث گذاشته شود.</a:t>
            </a:r>
          </a:p>
          <a:p>
            <a:pPr algn="just">
              <a:lnSpc>
                <a:spcPct val="150000"/>
              </a:lnSpc>
            </a:pPr>
            <a:r>
              <a:rPr lang="fa-IR" sz="2000" dirty="0">
                <a:solidFill>
                  <a:srgbClr val="002060"/>
                </a:solidFill>
                <a:cs typeface="B Titr" panose="00000700000000000000" pitchFamily="2" charset="-78"/>
              </a:rPr>
              <a:t> پس از جمع بندی نکات مهم و مرتبط با الزامات توسط دانش پژوهان ، مهمترین کار کارگاهی به توانایی های علمی </a:t>
            </a:r>
            <a:r>
              <a:rPr lang="fa-IR" sz="2000" dirty="0" err="1">
                <a:solidFill>
                  <a:srgbClr val="002060"/>
                </a:solidFill>
                <a:cs typeface="B Titr" panose="00000700000000000000" pitchFamily="2" charset="-78"/>
              </a:rPr>
              <a:t>ومهارتی</a:t>
            </a:r>
            <a:r>
              <a:rPr lang="fa-IR" sz="2000" dirty="0">
                <a:solidFill>
                  <a:srgbClr val="002060"/>
                </a:solidFill>
                <a:cs typeface="B Titr" panose="00000700000000000000" pitchFamily="2" charset="-78"/>
              </a:rPr>
              <a:t> اختصاص یابد .</a:t>
            </a:r>
          </a:p>
        </p:txBody>
      </p:sp>
    </p:spTree>
    <p:extLst>
      <p:ext uri="{BB962C8B-B14F-4D97-AF65-F5344CB8AC3E}">
        <p14:creationId xmlns:p14="http://schemas.microsoft.com/office/powerpoint/2010/main" val="15710972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9"/>
        <p:cNvGrpSpPr/>
        <p:nvPr/>
      </p:nvGrpSpPr>
      <p:grpSpPr>
        <a:xfrm>
          <a:off x="0" y="0"/>
          <a:ext cx="0" cy="0"/>
          <a:chOff x="0" y="0"/>
          <a:chExt cx="0" cy="0"/>
        </a:xfrm>
      </p:grpSpPr>
      <p:pic>
        <p:nvPicPr>
          <p:cNvPr id="5" name="Picture 4">
            <a:extLst>
              <a:ext uri="{FF2B5EF4-FFF2-40B4-BE49-F238E27FC236}">
                <a16:creationId xmlns:a16="http://schemas.microsoft.com/office/drawing/2014/main" id="{F216CC64-DB5F-4C24-8F0A-2978AE183D6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4" y="3031068"/>
            <a:ext cx="2857497" cy="3817525"/>
          </a:xfrm>
          <a:prstGeom prst="rect">
            <a:avLst/>
          </a:prstGeom>
        </p:spPr>
      </p:pic>
      <p:pic>
        <p:nvPicPr>
          <p:cNvPr id="3" name="Picture 2">
            <a:extLst>
              <a:ext uri="{FF2B5EF4-FFF2-40B4-BE49-F238E27FC236}">
                <a16:creationId xmlns:a16="http://schemas.microsoft.com/office/drawing/2014/main" id="{B67DD286-77DE-49FB-82C9-2F485AB815C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6286506" y="0"/>
            <a:ext cx="2857497" cy="3817525"/>
          </a:xfrm>
          <a:prstGeom prst="rect">
            <a:avLst/>
          </a:prstGeom>
          <a:effectLst>
            <a:outerShdw dist="50800" dir="5400000" algn="ctr" rotWithShape="0">
              <a:srgbClr val="000000"/>
            </a:outerShdw>
          </a:effectLst>
        </p:spPr>
      </p:pic>
      <p:sp>
        <p:nvSpPr>
          <p:cNvPr id="26" name="Rectangle: Rounded Corners 25">
            <a:extLst>
              <a:ext uri="{FF2B5EF4-FFF2-40B4-BE49-F238E27FC236}">
                <a16:creationId xmlns:a16="http://schemas.microsoft.com/office/drawing/2014/main" id="{59CB9FBB-B09E-41B1-9D19-6EB3FF8DF705}"/>
              </a:ext>
            </a:extLst>
          </p:cNvPr>
          <p:cNvSpPr/>
          <p:nvPr/>
        </p:nvSpPr>
        <p:spPr>
          <a:xfrm>
            <a:off x="148939" y="549563"/>
            <a:ext cx="8846127" cy="5986704"/>
          </a:xfrm>
          <a:prstGeom prst="roundRect">
            <a:avLst/>
          </a:prstGeom>
          <a:ln w="82550"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
                <a:srgbClr val="000000"/>
              </a:buClr>
              <a:buFont typeface="Arial"/>
              <a:buNone/>
            </a:pPr>
            <a:endParaRPr lang="fa-IR" sz="1400" b="1" kern="0" dirty="0">
              <a:solidFill>
                <a:srgbClr val="FFFFFF"/>
              </a:solidFill>
              <a:cs typeface="B Titr" pitchFamily="2" charset="-78"/>
              <a:sym typeface="Arial"/>
            </a:endParaRPr>
          </a:p>
        </p:txBody>
      </p:sp>
      <p:graphicFrame>
        <p:nvGraphicFramePr>
          <p:cNvPr id="6" name="Diagram 5">
            <a:extLst>
              <a:ext uri="{FF2B5EF4-FFF2-40B4-BE49-F238E27FC236}">
                <a16:creationId xmlns:a16="http://schemas.microsoft.com/office/drawing/2014/main" id="{02F3DF75-C585-A1B7-785D-8CB84DF8FFFF}"/>
              </a:ext>
            </a:extLst>
          </p:cNvPr>
          <p:cNvGraphicFramePr/>
          <p:nvPr>
            <p:extLst>
              <p:ext uri="{D42A27DB-BD31-4B8C-83A1-F6EECF244321}">
                <p14:modId xmlns:p14="http://schemas.microsoft.com/office/powerpoint/2010/main" val="1876536544"/>
              </p:ext>
            </p:extLst>
          </p:nvPr>
        </p:nvGraphicFramePr>
        <p:xfrm>
          <a:off x="1724029" y="1004853"/>
          <a:ext cx="5695949"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Rectangle: Rounded Corners 1">
            <a:extLst>
              <a:ext uri="{FF2B5EF4-FFF2-40B4-BE49-F238E27FC236}">
                <a16:creationId xmlns:a16="http://schemas.microsoft.com/office/drawing/2014/main" id="{7972CF3D-866F-6FBC-373C-466443C4D8F1}"/>
              </a:ext>
            </a:extLst>
          </p:cNvPr>
          <p:cNvSpPr/>
          <p:nvPr/>
        </p:nvSpPr>
        <p:spPr>
          <a:xfrm>
            <a:off x="2830659" y="197629"/>
            <a:ext cx="3482684" cy="60959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
                <a:srgbClr val="000000"/>
              </a:buClr>
              <a:buFont typeface="Arial"/>
              <a:buNone/>
            </a:pPr>
            <a:r>
              <a:rPr lang="fa-IR" sz="2000" b="1" kern="0" dirty="0">
                <a:solidFill>
                  <a:srgbClr val="FFFFFF"/>
                </a:solidFill>
                <a:cs typeface="B Titr" pitchFamily="2" charset="-78"/>
                <a:sym typeface="Arial"/>
              </a:rPr>
              <a:t>ارکان توانمندی برای جهاد تبیین</a:t>
            </a:r>
            <a:endParaRPr lang="fa-IR" sz="1600" b="1" kern="0" dirty="0">
              <a:solidFill>
                <a:srgbClr val="FFFFFF"/>
              </a:solidFill>
              <a:cs typeface="B Titr" pitchFamily="2" charset="-78"/>
              <a:sym typeface="Arial"/>
            </a:endParaRPr>
          </a:p>
        </p:txBody>
      </p:sp>
    </p:spTree>
    <p:extLst>
      <p:ext uri="{BB962C8B-B14F-4D97-AF65-F5344CB8AC3E}">
        <p14:creationId xmlns:p14="http://schemas.microsoft.com/office/powerpoint/2010/main" val="1070870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9552" y="1412776"/>
            <a:ext cx="7920880" cy="4824536"/>
          </a:xfrm>
          <a:prstGeom prst="roundRect">
            <a:avLst/>
          </a:prstGeom>
          <a:solidFill>
            <a:schemeClr val="tx1"/>
          </a:solidFill>
          <a:ln w="1016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tIns="0" rtlCol="1" anchor="ctr"/>
          <a:lstStyle/>
          <a:p>
            <a:pPr algn="justLow">
              <a:lnSpc>
                <a:spcPct val="150000"/>
              </a:lnSpc>
            </a:pPr>
            <a:r>
              <a:rPr lang="fa-IR" sz="2000" dirty="0">
                <a:solidFill>
                  <a:srgbClr val="002060"/>
                </a:solidFill>
                <a:cs typeface="B Titr" panose="00000700000000000000" pitchFamily="2" charset="-78"/>
              </a:rPr>
              <a:t>یکی از مهمترین الزامات انجام جهاد تبیین ، آشنایی با اندیشه امامین انقلاب است. که برای تسلط بر گفتمان ولایت ضرورت دارد با مطالعه جهت گیری های محوری و مهم در عرصه های فکری ، علمی ، تربیتی ، فرهنگی ، اجتماعی ، سیاسی ، اقتصادی ، دفاعی و امنیتی  و... ، چارچوب تحلیل خود را تعیین نمود . </a:t>
            </a:r>
          </a:p>
          <a:p>
            <a:pPr algn="justLow">
              <a:lnSpc>
                <a:spcPct val="150000"/>
              </a:lnSpc>
            </a:pPr>
            <a:r>
              <a:rPr lang="fa-IR" sz="2000" dirty="0">
                <a:solidFill>
                  <a:srgbClr val="002060"/>
                </a:solidFill>
                <a:cs typeface="B Titr" panose="00000700000000000000" pitchFamily="2" charset="-78"/>
              </a:rPr>
              <a:t>در این رابطه با هدایت و راهنمایی استاد ، دانش پژوهان مؤظف شوند که اصول و شاخص های مکتب امامین انقلاب را در برخی عرصه تهیه نموده و در جلسه بعدی ارائه کنند .</a:t>
            </a:r>
          </a:p>
          <a:p>
            <a:pPr algn="justLow">
              <a:lnSpc>
                <a:spcPct val="150000"/>
              </a:lnSpc>
            </a:pPr>
            <a:r>
              <a:rPr lang="fa-IR" sz="2000" dirty="0">
                <a:solidFill>
                  <a:srgbClr val="002060"/>
                </a:solidFill>
                <a:cs typeface="B Titr" panose="00000700000000000000" pitchFamily="2" charset="-78"/>
              </a:rPr>
              <a:t>در این رابطه به عنوان برخی از اصول مکتب امام خمینی (ره) در کلام رهبری تشریح شود: </a:t>
            </a:r>
          </a:p>
        </p:txBody>
      </p:sp>
      <p:sp>
        <p:nvSpPr>
          <p:cNvPr id="3" name="Rectangle: Rounded Corners 1">
            <a:extLst>
              <a:ext uri="{FF2B5EF4-FFF2-40B4-BE49-F238E27FC236}">
                <a16:creationId xmlns:a16="http://schemas.microsoft.com/office/drawing/2014/main" id="{7972CF3D-866F-6FBC-373C-466443C4D8F1}"/>
              </a:ext>
            </a:extLst>
          </p:cNvPr>
          <p:cNvSpPr/>
          <p:nvPr/>
        </p:nvSpPr>
        <p:spPr>
          <a:xfrm>
            <a:off x="1475656" y="1107976"/>
            <a:ext cx="5832648" cy="609599"/>
          </a:xfrm>
          <a:prstGeom prst="roundRect">
            <a:avLst/>
          </a:prstGeom>
          <a:solidFill>
            <a:srgbClr val="002060"/>
          </a:solidFill>
          <a:ln w="25400" cap="flat" cmpd="sng" algn="ctr">
            <a:solidFill>
              <a:srgbClr val="FFFFFF">
                <a:shade val="50000"/>
              </a:srgbClr>
            </a:solidFill>
            <a:prstDash val="solid"/>
          </a:ln>
          <a:effectLst/>
        </p:spPr>
        <p:txBody>
          <a:bodyPr rtlCol="0" anchor="ctr"/>
          <a:lstStyle/>
          <a:p>
            <a:pPr lvl="0" algn="ctr" rtl="0">
              <a:buClr>
                <a:srgbClr val="000000"/>
              </a:buClr>
            </a:pPr>
            <a:r>
              <a:rPr lang="fa-IR" sz="2000" b="1" kern="0" dirty="0">
                <a:solidFill>
                  <a:srgbClr val="FFFFFF"/>
                </a:solidFill>
                <a:latin typeface="Arial"/>
                <a:cs typeface="B Titr" pitchFamily="2" charset="-78"/>
                <a:sym typeface="Arial"/>
              </a:rPr>
              <a:t>1- معرفت افزایی گفتمان ولایت(اندیشه امامین انقلاب)</a:t>
            </a:r>
            <a:endParaRPr kumimoji="0" lang="fa-IR" sz="1600" b="1" i="0" u="none" strike="noStrike" kern="0" cap="none" spc="0" normalizeH="0" baseline="0" noProof="0" dirty="0" smtClean="0">
              <a:ln>
                <a:noFill/>
              </a:ln>
              <a:solidFill>
                <a:srgbClr val="FFFFFF"/>
              </a:solidFill>
              <a:effectLst/>
              <a:uLnTx/>
              <a:uFillTx/>
              <a:latin typeface="Arial"/>
              <a:cs typeface="B Titr" pitchFamily="2" charset="-78"/>
              <a:sym typeface="Arial"/>
            </a:endParaRPr>
          </a:p>
        </p:txBody>
      </p:sp>
    </p:spTree>
    <p:extLst>
      <p:ext uri="{BB962C8B-B14F-4D97-AF65-F5344CB8AC3E}">
        <p14:creationId xmlns:p14="http://schemas.microsoft.com/office/powerpoint/2010/main" val="25740974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95536" y="1628800"/>
            <a:ext cx="8424936" cy="4608512"/>
          </a:xfrm>
          <a:prstGeom prst="roundRect">
            <a:avLst/>
          </a:prstGeom>
          <a:solidFill>
            <a:schemeClr val="tx1"/>
          </a:solidFill>
          <a:ln w="1016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just">
              <a:lnSpc>
                <a:spcPts val="3400"/>
              </a:lnSpc>
            </a:pPr>
            <a:r>
              <a:rPr lang="fa-IR" b="1" dirty="0">
                <a:solidFill>
                  <a:schemeClr val="bg1"/>
                </a:solidFill>
                <a:latin typeface="iran-sans-web"/>
                <a:cs typeface="B Titr" panose="00000700000000000000" pitchFamily="2" charset="-78"/>
              </a:rPr>
              <a:t>رهبر معظم انقلاب  با اشاره به تهاجم ترکیبی جبهه دشمن علیه ایران یعنی تهاجم اقتصادی، سیاسی، امنیتی، </a:t>
            </a:r>
            <a:r>
              <a:rPr lang="fa-IR" b="1" dirty="0" smtClean="0">
                <a:solidFill>
                  <a:schemeClr val="bg1"/>
                </a:solidFill>
                <a:latin typeface="iran-sans-web"/>
                <a:cs typeface="B Titr" panose="00000700000000000000" pitchFamily="2" charset="-78"/>
              </a:rPr>
              <a:t>رسانه ‌ای </a:t>
            </a:r>
            <a:r>
              <a:rPr lang="fa-IR" b="1" dirty="0">
                <a:solidFill>
                  <a:schemeClr val="bg1"/>
                </a:solidFill>
                <a:latin typeface="iran-sans-web"/>
                <a:cs typeface="B Titr" panose="00000700000000000000" pitchFamily="2" charset="-78"/>
              </a:rPr>
              <a:t>و دیپلماسی تأکید کردند: </a:t>
            </a:r>
            <a:r>
              <a:rPr lang="fa-IR" sz="2000" b="1" dirty="0">
                <a:solidFill>
                  <a:srgbClr val="FF0000"/>
                </a:solidFill>
                <a:latin typeface="iran-sans-web"/>
                <a:cs typeface="B Titr" panose="00000700000000000000" pitchFamily="2" charset="-78"/>
              </a:rPr>
              <a:t>«در مقابل این تهاجم ترکیبی و </a:t>
            </a:r>
            <a:r>
              <a:rPr lang="fa-IR" sz="2000" b="1" dirty="0" smtClean="0">
                <a:solidFill>
                  <a:srgbClr val="FF0000"/>
                </a:solidFill>
                <a:latin typeface="iran-sans-web"/>
                <a:cs typeface="B Titr" panose="00000700000000000000" pitchFamily="2" charset="-78"/>
              </a:rPr>
              <a:t>دسته‌ جمعی</a:t>
            </a:r>
            <a:r>
              <a:rPr lang="fa-IR" sz="2000" b="1" dirty="0">
                <a:solidFill>
                  <a:srgbClr val="FF0000"/>
                </a:solidFill>
                <a:latin typeface="iran-sans-web"/>
                <a:cs typeface="B Titr" panose="00000700000000000000" pitchFamily="2" charset="-78"/>
              </a:rPr>
              <a:t>، </a:t>
            </a:r>
            <a:r>
              <a:rPr lang="fa-IR" sz="2000" b="1" dirty="0" smtClean="0">
                <a:solidFill>
                  <a:srgbClr val="FF0000"/>
                </a:solidFill>
                <a:latin typeface="iran-sans-web"/>
                <a:cs typeface="B Titr" panose="00000700000000000000" pitchFamily="2" charset="-78"/>
              </a:rPr>
              <a:t>نمی‌تو انیم </a:t>
            </a:r>
            <a:r>
              <a:rPr lang="fa-IR" sz="2000" b="1" dirty="0">
                <a:solidFill>
                  <a:srgbClr val="FF0000"/>
                </a:solidFill>
                <a:latin typeface="iran-sans-web"/>
                <a:cs typeface="B Titr" panose="00000700000000000000" pitchFamily="2" charset="-78"/>
              </a:rPr>
              <a:t>همیشه در موضع دفاعی بمانیم و ما نیز باید در </a:t>
            </a:r>
            <a:r>
              <a:rPr lang="fa-IR" sz="2000" b="1" dirty="0" smtClean="0">
                <a:solidFill>
                  <a:srgbClr val="FF0000"/>
                </a:solidFill>
                <a:latin typeface="iran-sans-web"/>
                <a:cs typeface="B Titr" panose="00000700000000000000" pitchFamily="2" charset="-78"/>
              </a:rPr>
              <a:t>زمینه‌ های </a:t>
            </a:r>
            <a:r>
              <a:rPr lang="fa-IR" sz="2000" b="1" dirty="0">
                <a:solidFill>
                  <a:srgbClr val="FF0000"/>
                </a:solidFill>
                <a:latin typeface="iran-sans-web"/>
                <a:cs typeface="B Titr" panose="00000700000000000000" pitchFamily="2" charset="-78"/>
              </a:rPr>
              <a:t>مختلف از جمله </a:t>
            </a:r>
            <a:r>
              <a:rPr lang="fa-IR" sz="2000" b="1" dirty="0" smtClean="0">
                <a:solidFill>
                  <a:srgbClr val="FF0000"/>
                </a:solidFill>
                <a:latin typeface="iran-sans-web"/>
                <a:cs typeface="B Titr" panose="00000700000000000000" pitchFamily="2" charset="-78"/>
              </a:rPr>
              <a:t>رسانه ‌ای</a:t>
            </a:r>
            <a:r>
              <a:rPr lang="fa-IR" sz="2000" b="1" dirty="0">
                <a:solidFill>
                  <a:srgbClr val="FF0000"/>
                </a:solidFill>
                <a:latin typeface="iran-sans-web"/>
                <a:cs typeface="B Titr" panose="00000700000000000000" pitchFamily="2" charset="-78"/>
              </a:rPr>
              <a:t>، امنیتی و اقتصادی تهاجم ترکیبی کنیم که در این زمینه اهل فکر و اقدام بخصوص مسئولان، موظف به تلاش هستند.»</a:t>
            </a:r>
          </a:p>
          <a:p>
            <a:pPr algn="just">
              <a:lnSpc>
                <a:spcPts val="3100"/>
              </a:lnSpc>
            </a:pPr>
            <a:r>
              <a:rPr lang="fa-IR" b="1" dirty="0" smtClean="0">
                <a:solidFill>
                  <a:schemeClr val="bg1"/>
                </a:solidFill>
                <a:latin typeface="iran-sans-web"/>
                <a:cs typeface="B Titr" panose="00000700000000000000" pitchFamily="2" charset="-78"/>
              </a:rPr>
              <a:t>جنگ‌های  هیبریدی </a:t>
            </a:r>
            <a:r>
              <a:rPr lang="fa-IR" b="1" dirty="0">
                <a:solidFill>
                  <a:schemeClr val="bg1"/>
                </a:solidFill>
                <a:latin typeface="iran-sans-web"/>
                <a:cs typeface="B Titr" panose="00000700000000000000" pitchFamily="2" charset="-78"/>
              </a:rPr>
              <a:t>یا جنگ‌های ترکیبی را که خود طیف وسیعی از جنگ‌های نوین را در بر می‌گیرد، می‌توان از مقوله‌هایی دانست که شناخت و سیاست‌گذاری دفاعی در برابر آن در راستای ارتقای امنیت ملی </a:t>
            </a:r>
            <a:r>
              <a:rPr lang="fa-IR" b="1" dirty="0" smtClean="0">
                <a:solidFill>
                  <a:schemeClr val="bg1"/>
                </a:solidFill>
                <a:latin typeface="iran-sans-web"/>
                <a:cs typeface="B Titr" panose="00000700000000000000" pitchFamily="2" charset="-78"/>
              </a:rPr>
              <a:t>لازم و </a:t>
            </a:r>
            <a:r>
              <a:rPr lang="fa-IR" b="1" dirty="0">
                <a:solidFill>
                  <a:schemeClr val="bg1"/>
                </a:solidFill>
                <a:latin typeface="iran-sans-web"/>
                <a:cs typeface="B Titr" panose="00000700000000000000" pitchFamily="2" charset="-78"/>
              </a:rPr>
              <a:t>ضروری است؛ امنیتی که این روزها خود به مفهومی چند وجهی در عرصه بین‌الملل تبدیل شده و محافظت از همه ابعاد عینی و ذهنی آن از وظایف اصلی حکومت‌ها است.</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8304" y="-99392"/>
            <a:ext cx="1584176" cy="2240336"/>
          </a:xfrm>
          <a:prstGeom prst="rect">
            <a:avLst/>
          </a:prstGeom>
        </p:spPr>
      </p:pic>
    </p:spTree>
    <p:extLst>
      <p:ext uri="{BB962C8B-B14F-4D97-AF65-F5344CB8AC3E}">
        <p14:creationId xmlns:p14="http://schemas.microsoft.com/office/powerpoint/2010/main" val="15324668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4624"/>
            <a:ext cx="9144000" cy="6708735"/>
          </a:xfrm>
          <a:prstGeom prst="rect">
            <a:avLst/>
          </a:prstGeom>
          <a:ln>
            <a:noFill/>
          </a:ln>
          <a:effectLst>
            <a:softEdge rad="112500"/>
          </a:effectLst>
        </p:spPr>
      </p:pic>
    </p:spTree>
    <p:extLst>
      <p:ext uri="{BB962C8B-B14F-4D97-AF65-F5344CB8AC3E}">
        <p14:creationId xmlns:p14="http://schemas.microsoft.com/office/powerpoint/2010/main" val="23484095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827584" y="1772816"/>
            <a:ext cx="7488832" cy="4320480"/>
          </a:xfrm>
          <a:prstGeom prst="roundRect">
            <a:avLst/>
          </a:prstGeom>
          <a:solidFill>
            <a:schemeClr val="tx1"/>
          </a:solidFill>
          <a:ln w="1016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tIns="0" rtlCol="1" anchor="ctr"/>
          <a:lstStyle/>
          <a:p>
            <a:pPr algn="justLow">
              <a:lnSpc>
                <a:spcPct val="150000"/>
              </a:lnSpc>
            </a:pPr>
            <a:r>
              <a:rPr lang="fa-IR" sz="2000" dirty="0">
                <a:solidFill>
                  <a:srgbClr val="002060"/>
                </a:solidFill>
                <a:cs typeface="B Titr" panose="00000700000000000000" pitchFamily="2" charset="-78"/>
              </a:rPr>
              <a:t>یکی دیگر از الزامات جهاد تبیین سواد رسانه است . سواد رسانه  دستیابی به مجموعه از مهارت هاست که به کمک آن می توانیم به درستی از شبکه های اجتماعی استفاده کنیم و به تجزیه و تحلیل دقیق اطلاعات بپردازیم.</a:t>
            </a:r>
          </a:p>
          <a:p>
            <a:pPr algn="justLow">
              <a:lnSpc>
                <a:spcPct val="150000"/>
              </a:lnSpc>
            </a:pPr>
            <a:r>
              <a:rPr lang="fa-IR" sz="2000" dirty="0">
                <a:solidFill>
                  <a:srgbClr val="002060"/>
                </a:solidFill>
                <a:cs typeface="B Titr" panose="00000700000000000000" pitchFamily="2" charset="-78"/>
              </a:rPr>
              <a:t>اگر سواد رسانه را به صورت یک هرم فرض کنیم که طبقات پایین آن گسترده‌تر و به نوعی پیش‌نیاز طبقات بعدی است و هر چه بالاتر می‌رویم هم، افراد کم‌تری سواد آن طبقه را دارند</a:t>
            </a:r>
          </a:p>
        </p:txBody>
      </p:sp>
      <p:sp>
        <p:nvSpPr>
          <p:cNvPr id="4" name="Rectangle: Rounded Corners 1">
            <a:extLst>
              <a:ext uri="{FF2B5EF4-FFF2-40B4-BE49-F238E27FC236}">
                <a16:creationId xmlns:a16="http://schemas.microsoft.com/office/drawing/2014/main" id="{7972CF3D-866F-6FBC-373C-466443C4D8F1}"/>
              </a:ext>
            </a:extLst>
          </p:cNvPr>
          <p:cNvSpPr/>
          <p:nvPr/>
        </p:nvSpPr>
        <p:spPr>
          <a:xfrm>
            <a:off x="2771800" y="1412777"/>
            <a:ext cx="3600400" cy="576063"/>
          </a:xfrm>
          <a:prstGeom prst="roundRect">
            <a:avLst/>
          </a:prstGeom>
          <a:solidFill>
            <a:srgbClr val="002060"/>
          </a:solidFill>
          <a:ln w="25400" cap="flat" cmpd="sng" algn="ctr">
            <a:solidFill>
              <a:srgbClr val="FFFFFF">
                <a:shade val="50000"/>
              </a:srgbClr>
            </a:solidFill>
            <a:prstDash val="solid"/>
          </a:ln>
          <a:effectLst/>
        </p:spPr>
        <p:txBody>
          <a:bodyPr rtlCol="0" anchor="ctr"/>
          <a:lstStyle/>
          <a:p>
            <a:pPr lvl="0" algn="ctr" rtl="0">
              <a:buClr>
                <a:srgbClr val="000000"/>
              </a:buClr>
            </a:pPr>
            <a:r>
              <a:rPr lang="fa-IR" sz="2000" b="1" kern="0" dirty="0">
                <a:solidFill>
                  <a:srgbClr val="FFFFFF"/>
                </a:solidFill>
                <a:latin typeface="Arial"/>
                <a:cs typeface="B Titr" pitchFamily="2" charset="-78"/>
                <a:sym typeface="Arial"/>
              </a:rPr>
              <a:t>2- مهارت افزایی سواد رسانه</a:t>
            </a:r>
            <a:endParaRPr kumimoji="0" lang="fa-IR" sz="1600" b="1" i="0" u="none" strike="noStrike" kern="0" cap="none" spc="0" normalizeH="0" baseline="0" noProof="0" dirty="0" smtClean="0">
              <a:ln>
                <a:noFill/>
              </a:ln>
              <a:solidFill>
                <a:srgbClr val="FFFFFF"/>
              </a:solidFill>
              <a:effectLst/>
              <a:uLnTx/>
              <a:uFillTx/>
              <a:latin typeface="Arial"/>
              <a:cs typeface="B Titr" pitchFamily="2" charset="-78"/>
              <a:sym typeface="Arial"/>
            </a:endParaRPr>
          </a:p>
        </p:txBody>
      </p:sp>
    </p:spTree>
    <p:extLst>
      <p:ext uri="{BB962C8B-B14F-4D97-AF65-F5344CB8AC3E}">
        <p14:creationId xmlns:p14="http://schemas.microsoft.com/office/powerpoint/2010/main" val="37323879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260648"/>
            <a:ext cx="8568952" cy="6480720"/>
          </a:xfrm>
        </p:spPr>
      </p:pic>
    </p:spTree>
    <p:extLst>
      <p:ext uri="{BB962C8B-B14F-4D97-AF65-F5344CB8AC3E}">
        <p14:creationId xmlns:p14="http://schemas.microsoft.com/office/powerpoint/2010/main" val="1452977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95536" y="1628800"/>
            <a:ext cx="8424936" cy="4464496"/>
          </a:xfrm>
          <a:prstGeom prst="roundRect">
            <a:avLst/>
          </a:prstGeom>
          <a:solidFill>
            <a:schemeClr val="tx1"/>
          </a:solidFill>
          <a:ln w="1016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tIns="0" rtlCol="1" anchor="ctr"/>
          <a:lstStyle/>
          <a:p>
            <a:pPr algn="justLow">
              <a:lnSpc>
                <a:spcPct val="200000"/>
              </a:lnSpc>
            </a:pPr>
            <a:r>
              <a:rPr lang="fa-IR" sz="2000" dirty="0" smtClean="0">
                <a:solidFill>
                  <a:srgbClr val="002060"/>
                </a:solidFill>
                <a:cs typeface="B Titr" panose="00000700000000000000" pitchFamily="2" charset="-78"/>
              </a:rPr>
              <a:t>طبقه‌ </a:t>
            </a:r>
            <a:r>
              <a:rPr lang="fa-IR" sz="2000" dirty="0">
                <a:solidFill>
                  <a:srgbClr val="002060"/>
                </a:solidFill>
                <a:cs typeface="B Titr" panose="00000700000000000000" pitchFamily="2" charset="-78"/>
              </a:rPr>
              <a:t>اوّل: </a:t>
            </a:r>
            <a:r>
              <a:rPr lang="fa-IR" sz="2000" dirty="0">
                <a:solidFill>
                  <a:srgbClr val="FF0000"/>
                </a:solidFill>
                <a:cs typeface="B Titr" panose="00000700000000000000" pitchFamily="2" charset="-78"/>
              </a:rPr>
              <a:t>سواد دیجیتال</a:t>
            </a:r>
            <a:r>
              <a:rPr lang="fa-IR" sz="2000" dirty="0">
                <a:solidFill>
                  <a:srgbClr val="002060"/>
                </a:solidFill>
                <a:cs typeface="B Titr" panose="00000700000000000000" pitchFamily="2" charset="-78"/>
              </a:rPr>
              <a:t>= شنایی با ابزارهای دیجیتال و مهارت‌های کار کردن با آن‌ها</a:t>
            </a:r>
          </a:p>
          <a:p>
            <a:pPr algn="justLow">
              <a:lnSpc>
                <a:spcPct val="200000"/>
              </a:lnSpc>
            </a:pPr>
            <a:r>
              <a:rPr lang="fa-IR" sz="2000" dirty="0">
                <a:solidFill>
                  <a:srgbClr val="002060"/>
                </a:solidFill>
                <a:cs typeface="B Titr" panose="00000700000000000000" pitchFamily="2" charset="-78"/>
              </a:rPr>
              <a:t>طبقه‌ دوّم: </a:t>
            </a:r>
            <a:r>
              <a:rPr lang="fa-IR" sz="2000" dirty="0">
                <a:solidFill>
                  <a:srgbClr val="FF0000"/>
                </a:solidFill>
                <a:cs typeface="B Titr" panose="00000700000000000000" pitchFamily="2" charset="-78"/>
              </a:rPr>
              <a:t>سواد رسانه</a:t>
            </a:r>
            <a:r>
              <a:rPr lang="fa-IR" sz="2000" dirty="0">
                <a:solidFill>
                  <a:srgbClr val="002060"/>
                </a:solidFill>
                <a:cs typeface="B Titr" panose="00000700000000000000" pitchFamily="2" charset="-78"/>
              </a:rPr>
              <a:t>= داشتن توان تفکر و تحلیل پیام‌های رسانه‌ای</a:t>
            </a:r>
          </a:p>
          <a:p>
            <a:pPr algn="justLow">
              <a:lnSpc>
                <a:spcPct val="200000"/>
              </a:lnSpc>
            </a:pPr>
            <a:r>
              <a:rPr lang="fa-IR" sz="2000" dirty="0">
                <a:solidFill>
                  <a:srgbClr val="002060"/>
                </a:solidFill>
                <a:cs typeface="B Titr" panose="00000700000000000000" pitchFamily="2" charset="-78"/>
              </a:rPr>
              <a:t>طبقه‌ سوّم: </a:t>
            </a:r>
            <a:r>
              <a:rPr lang="fa-IR" sz="2000" dirty="0">
                <a:solidFill>
                  <a:srgbClr val="FF0000"/>
                </a:solidFill>
                <a:cs typeface="B Titr" panose="00000700000000000000" pitchFamily="2" charset="-78"/>
              </a:rPr>
              <a:t>رفتار رسانه‌ای</a:t>
            </a:r>
            <a:r>
              <a:rPr lang="fa-IR" sz="2000" dirty="0">
                <a:solidFill>
                  <a:srgbClr val="002060"/>
                </a:solidFill>
                <a:cs typeface="B Titr" panose="00000700000000000000" pitchFamily="2" charset="-78"/>
              </a:rPr>
              <a:t>= قدرت انتخاب و تفکیک درست رسانه های مخرب و غیر مخرب</a:t>
            </a:r>
          </a:p>
          <a:p>
            <a:pPr algn="justLow">
              <a:lnSpc>
                <a:spcPct val="200000"/>
              </a:lnSpc>
            </a:pPr>
            <a:r>
              <a:rPr lang="fa-IR" sz="2000" dirty="0">
                <a:solidFill>
                  <a:srgbClr val="002060"/>
                </a:solidFill>
                <a:cs typeface="B Titr" panose="00000700000000000000" pitchFamily="2" charset="-78"/>
              </a:rPr>
              <a:t>طبقه‌ چهارم: </a:t>
            </a:r>
            <a:r>
              <a:rPr lang="fa-IR" sz="2000" dirty="0">
                <a:solidFill>
                  <a:srgbClr val="FF0000"/>
                </a:solidFill>
                <a:cs typeface="B Titr" panose="00000700000000000000" pitchFamily="2" charset="-78"/>
              </a:rPr>
              <a:t>تولید رسانه‌ای</a:t>
            </a:r>
            <a:r>
              <a:rPr lang="fa-IR" sz="2000" dirty="0">
                <a:solidFill>
                  <a:srgbClr val="002060"/>
                </a:solidFill>
                <a:cs typeface="B Titr" panose="00000700000000000000" pitchFamily="2" charset="-78"/>
              </a:rPr>
              <a:t>=تبدیل شدن به تولیدکننده رسانه ای بجای مصرف کننده </a:t>
            </a:r>
          </a:p>
          <a:p>
            <a:pPr algn="justLow">
              <a:lnSpc>
                <a:spcPct val="200000"/>
              </a:lnSpc>
            </a:pPr>
            <a:r>
              <a:rPr lang="fa-IR" sz="2000" dirty="0">
                <a:solidFill>
                  <a:srgbClr val="002060"/>
                </a:solidFill>
                <a:cs typeface="B Titr" panose="00000700000000000000" pitchFamily="2" charset="-78"/>
              </a:rPr>
              <a:t>طبقه‌ پنجم: </a:t>
            </a:r>
            <a:r>
              <a:rPr lang="fa-IR" sz="2000" dirty="0" smtClean="0">
                <a:solidFill>
                  <a:srgbClr val="FF0000"/>
                </a:solidFill>
                <a:cs typeface="B Titr" panose="00000700000000000000" pitchFamily="2" charset="-78"/>
              </a:rPr>
              <a:t>شناخت </a:t>
            </a:r>
            <a:r>
              <a:rPr lang="fa-IR" sz="2000" dirty="0">
                <a:solidFill>
                  <a:srgbClr val="FF0000"/>
                </a:solidFill>
                <a:cs typeface="B Titr" panose="00000700000000000000" pitchFamily="2" charset="-78"/>
              </a:rPr>
              <a:t>جریان های رسانه ای </a:t>
            </a:r>
            <a:r>
              <a:rPr lang="fa-IR" sz="2000" dirty="0" smtClean="0">
                <a:solidFill>
                  <a:srgbClr val="002060"/>
                </a:solidFill>
                <a:cs typeface="B Titr" panose="00000700000000000000" pitchFamily="2" charset="-78"/>
              </a:rPr>
              <a:t>= </a:t>
            </a:r>
            <a:r>
              <a:rPr lang="fa-IR" sz="2000" dirty="0">
                <a:solidFill>
                  <a:srgbClr val="002060"/>
                </a:solidFill>
                <a:cs typeface="B Titr" panose="00000700000000000000" pitchFamily="2" charset="-78"/>
              </a:rPr>
              <a:t>واکنش آگاهانه، هوشمندانه و فعالانه در برابر آنها</a:t>
            </a:r>
          </a:p>
        </p:txBody>
      </p:sp>
      <p:sp>
        <p:nvSpPr>
          <p:cNvPr id="4" name="Rectangle: Rounded Corners 1">
            <a:extLst>
              <a:ext uri="{FF2B5EF4-FFF2-40B4-BE49-F238E27FC236}">
                <a16:creationId xmlns:a16="http://schemas.microsoft.com/office/drawing/2014/main" id="{7972CF3D-866F-6FBC-373C-466443C4D8F1}"/>
              </a:ext>
            </a:extLst>
          </p:cNvPr>
          <p:cNvSpPr/>
          <p:nvPr/>
        </p:nvSpPr>
        <p:spPr>
          <a:xfrm>
            <a:off x="2843808" y="1196752"/>
            <a:ext cx="3600400" cy="576063"/>
          </a:xfrm>
          <a:prstGeom prst="roundRect">
            <a:avLst/>
          </a:prstGeom>
          <a:solidFill>
            <a:srgbClr val="002060"/>
          </a:solidFill>
          <a:ln w="25400" cap="flat" cmpd="sng" algn="ctr">
            <a:solidFill>
              <a:srgbClr val="FFFFFF">
                <a:shade val="50000"/>
              </a:srgbClr>
            </a:solidFill>
            <a:prstDash val="solid"/>
          </a:ln>
          <a:effectLst/>
        </p:spPr>
        <p:txBody>
          <a:bodyPr rtlCol="0" anchor="ctr"/>
          <a:lstStyle/>
          <a:p>
            <a:pPr algn="ctr" rtl="0">
              <a:buClr>
                <a:srgbClr val="000000"/>
              </a:buClr>
            </a:pPr>
            <a:r>
              <a:rPr lang="fa-IR" sz="2000" b="1" kern="0" dirty="0" smtClean="0">
                <a:solidFill>
                  <a:srgbClr val="FFFFFF"/>
                </a:solidFill>
                <a:latin typeface="Arial"/>
                <a:cs typeface="B Titr" pitchFamily="2" charset="-78"/>
                <a:sym typeface="Arial"/>
              </a:rPr>
              <a:t>طبقات </a:t>
            </a:r>
            <a:r>
              <a:rPr lang="fa-IR" sz="2000" b="1" kern="0" dirty="0">
                <a:solidFill>
                  <a:srgbClr val="FFFFFF"/>
                </a:solidFill>
                <a:latin typeface="Arial"/>
                <a:cs typeface="B Titr" pitchFamily="2" charset="-78"/>
                <a:sym typeface="Arial"/>
              </a:rPr>
              <a:t>سواد رسانه</a:t>
            </a:r>
            <a:endParaRPr lang="fa-IR" sz="1600" b="1" kern="0" dirty="0" smtClean="0">
              <a:solidFill>
                <a:srgbClr val="FFFFFF"/>
              </a:solidFill>
              <a:latin typeface="Arial"/>
              <a:cs typeface="B Titr" pitchFamily="2" charset="-78"/>
              <a:sym typeface="Arial"/>
            </a:endParaRPr>
          </a:p>
        </p:txBody>
      </p:sp>
    </p:spTree>
    <p:extLst>
      <p:ext uri="{BB962C8B-B14F-4D97-AF65-F5344CB8AC3E}">
        <p14:creationId xmlns:p14="http://schemas.microsoft.com/office/powerpoint/2010/main" val="13106398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260648"/>
            <a:ext cx="8755614" cy="6336704"/>
          </a:xfrm>
        </p:spPr>
      </p:pic>
    </p:spTree>
    <p:extLst>
      <p:ext uri="{BB962C8B-B14F-4D97-AF65-F5344CB8AC3E}">
        <p14:creationId xmlns:p14="http://schemas.microsoft.com/office/powerpoint/2010/main" val="2227745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3528" y="1628800"/>
            <a:ext cx="8496944" cy="4824536"/>
          </a:xfrm>
          <a:prstGeom prst="roundRect">
            <a:avLst/>
          </a:prstGeom>
          <a:solidFill>
            <a:schemeClr val="tx1"/>
          </a:solidFill>
          <a:ln w="1016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tIns="0" rtlCol="1" anchor="ctr"/>
          <a:lstStyle/>
          <a:p>
            <a:pPr algn="justLow">
              <a:lnSpc>
                <a:spcPct val="150000"/>
              </a:lnSpc>
            </a:pPr>
            <a:r>
              <a:rPr lang="fa-IR" sz="1050" dirty="0">
                <a:solidFill>
                  <a:srgbClr val="002060"/>
                </a:solidFill>
                <a:cs typeface="B Titr" panose="00000700000000000000" pitchFamily="2" charset="-78"/>
              </a:rPr>
              <a:t>از مهمترین طبقات هرم، سواد رسانه است . مفاهیم سواد رسانه‌ای به سه سطح عمومی، متوسط و پیشرفته تقسیم می‌شوند. در سطح عمومی افراد یاد می‌گیرند چگونه رسانه‌ها آن‌ها را تحت‌تأثیر قرار می‌دهند. در سطح متوسط مفاهیم رسانه را معنا می‌کنند و در سطح پیشرفته تعامل جامعه و سواد و رسانه را در ایجاد تغییرات ارزیابی می‌کنند. </a:t>
            </a:r>
          </a:p>
          <a:p>
            <a:pPr algn="justLow">
              <a:lnSpc>
                <a:spcPct val="150000"/>
              </a:lnSpc>
            </a:pPr>
            <a:r>
              <a:rPr lang="fa-IR" sz="1050" dirty="0">
                <a:solidFill>
                  <a:srgbClr val="002060"/>
                </a:solidFill>
                <a:cs typeface="B Titr" panose="00000700000000000000" pitchFamily="2" charset="-78"/>
              </a:rPr>
              <a:t>سواد رسانه‌ای یک مهارت اساسی در عصر دیجیتال است. </a:t>
            </a:r>
            <a:r>
              <a:rPr lang="fa-IR" sz="1400" dirty="0">
                <a:solidFill>
                  <a:srgbClr val="FF0000"/>
                </a:solidFill>
                <a:cs typeface="B Titr" panose="00000700000000000000" pitchFamily="2" charset="-78"/>
              </a:rPr>
              <a:t>به‌طور‌کلی سواد رسانه با ما کمک می‌کند تا:</a:t>
            </a:r>
          </a:p>
          <a:p>
            <a:pPr algn="justLow">
              <a:lnSpc>
                <a:spcPct val="150000"/>
              </a:lnSpc>
            </a:pPr>
            <a:r>
              <a:rPr lang="fa-IR" sz="1200" dirty="0">
                <a:solidFill>
                  <a:srgbClr val="002060"/>
                </a:solidFill>
                <a:cs typeface="B Titr" panose="00000700000000000000" pitchFamily="2" charset="-78"/>
              </a:rPr>
              <a:t>یاد بگیریم که انتقادی فکر کنیم.</a:t>
            </a:r>
          </a:p>
          <a:p>
            <a:pPr algn="justLow">
              <a:lnSpc>
                <a:spcPct val="150000"/>
              </a:lnSpc>
            </a:pPr>
            <a:r>
              <a:rPr lang="fa-IR" sz="1200" dirty="0">
                <a:solidFill>
                  <a:srgbClr val="002060"/>
                </a:solidFill>
                <a:cs typeface="B Titr" panose="00000700000000000000" pitchFamily="2" charset="-78"/>
              </a:rPr>
              <a:t>یک مصرف‌کنندۀ هوشمند باشیم.</a:t>
            </a:r>
          </a:p>
          <a:p>
            <a:pPr algn="justLow">
              <a:lnSpc>
                <a:spcPct val="150000"/>
              </a:lnSpc>
            </a:pPr>
            <a:r>
              <a:rPr lang="fa-IR" sz="1200" dirty="0">
                <a:solidFill>
                  <a:srgbClr val="002060"/>
                </a:solidFill>
                <a:cs typeface="B Titr" panose="00000700000000000000" pitchFamily="2" charset="-78"/>
              </a:rPr>
              <a:t>دیدگاه افراد را تشخیص دهیم.</a:t>
            </a:r>
          </a:p>
          <a:p>
            <a:pPr algn="justLow">
              <a:lnSpc>
                <a:spcPct val="150000"/>
              </a:lnSpc>
            </a:pPr>
            <a:r>
              <a:rPr lang="fa-IR" sz="1200" dirty="0">
                <a:solidFill>
                  <a:srgbClr val="002060"/>
                </a:solidFill>
                <a:cs typeface="B Titr" panose="00000700000000000000" pitchFamily="2" charset="-78"/>
              </a:rPr>
              <a:t>مسئولیت رسانه‌ای ایجاد کنیم.</a:t>
            </a:r>
          </a:p>
          <a:p>
            <a:pPr algn="justLow">
              <a:lnSpc>
                <a:spcPct val="150000"/>
              </a:lnSpc>
            </a:pPr>
            <a:r>
              <a:rPr lang="fa-IR" sz="1200" dirty="0">
                <a:solidFill>
                  <a:srgbClr val="002060"/>
                </a:solidFill>
                <a:cs typeface="B Titr" panose="00000700000000000000" pitchFamily="2" charset="-78"/>
              </a:rPr>
              <a:t>نقش رسانه‌ها را در فرهنگمان مشخص کنیم.</a:t>
            </a:r>
          </a:p>
          <a:p>
            <a:pPr algn="justLow">
              <a:lnSpc>
                <a:spcPct val="150000"/>
              </a:lnSpc>
            </a:pPr>
            <a:r>
              <a:rPr lang="fa-IR" sz="1200" dirty="0">
                <a:solidFill>
                  <a:srgbClr val="002060"/>
                </a:solidFill>
                <a:cs typeface="B Titr" panose="00000700000000000000" pitchFamily="2" charset="-78"/>
              </a:rPr>
              <a:t>هدف نویسنده را بفهمیم.</a:t>
            </a:r>
          </a:p>
          <a:p>
            <a:pPr algn="justLow">
              <a:lnSpc>
                <a:spcPct val="150000"/>
              </a:lnSpc>
            </a:pPr>
            <a:r>
              <a:rPr lang="fa-IR" sz="1600" dirty="0">
                <a:solidFill>
                  <a:srgbClr val="FF0000"/>
                </a:solidFill>
                <a:cs typeface="B Titr" panose="00000700000000000000" pitchFamily="2" charset="-78"/>
              </a:rPr>
              <a:t>سواد رسانه ای چه مهارت هایی را به ما می آموزد؟</a:t>
            </a:r>
          </a:p>
          <a:p>
            <a:pPr algn="justLow">
              <a:lnSpc>
                <a:spcPct val="150000"/>
              </a:lnSpc>
            </a:pPr>
            <a:r>
              <a:rPr lang="fa-IR" sz="1050" dirty="0">
                <a:solidFill>
                  <a:srgbClr val="002060"/>
                </a:solidFill>
                <a:cs typeface="B Titr" panose="00000700000000000000" pitchFamily="2" charset="-78"/>
              </a:rPr>
              <a:t>سواد رسانه ۶ مهارت زیر را به ما می‌آموزد:</a:t>
            </a:r>
          </a:p>
          <a:p>
            <a:pPr algn="justLow">
              <a:lnSpc>
                <a:spcPct val="150000"/>
              </a:lnSpc>
            </a:pPr>
            <a:r>
              <a:rPr lang="fa-IR" sz="1200" dirty="0">
                <a:solidFill>
                  <a:srgbClr val="002060"/>
                </a:solidFill>
                <a:cs typeface="B Titr" panose="00000700000000000000" pitchFamily="2" charset="-78"/>
              </a:rPr>
              <a:t>1- درک درست پیام‌های رسانه؛</a:t>
            </a:r>
          </a:p>
          <a:p>
            <a:pPr algn="justLow">
              <a:lnSpc>
                <a:spcPct val="150000"/>
              </a:lnSpc>
            </a:pPr>
            <a:r>
              <a:rPr lang="fa-IR" sz="1200" dirty="0">
                <a:solidFill>
                  <a:srgbClr val="002060"/>
                </a:solidFill>
                <a:cs typeface="B Titr" panose="00000700000000000000" pitchFamily="2" charset="-78"/>
              </a:rPr>
              <a:t>2- ارزیابی و تشخیص چیزی که رسانه‌ها قصد ایجاد آن در باور مردم را دارند؛</a:t>
            </a:r>
          </a:p>
          <a:p>
            <a:pPr algn="justLow">
              <a:lnSpc>
                <a:spcPct val="150000"/>
              </a:lnSpc>
            </a:pPr>
            <a:r>
              <a:rPr lang="fa-IR" sz="1200" dirty="0">
                <a:solidFill>
                  <a:srgbClr val="002060"/>
                </a:solidFill>
                <a:cs typeface="B Titr" panose="00000700000000000000" pitchFamily="2" charset="-78"/>
              </a:rPr>
              <a:t>3- توان تشخیص تعصبات ، دروغ‌های و روایت های جعلی رسانه‌ها؛</a:t>
            </a:r>
          </a:p>
          <a:p>
            <a:pPr algn="justLow">
              <a:lnSpc>
                <a:spcPct val="150000"/>
              </a:lnSpc>
            </a:pPr>
            <a:r>
              <a:rPr lang="fa-IR" sz="1200" dirty="0">
                <a:solidFill>
                  <a:srgbClr val="002060"/>
                </a:solidFill>
                <a:cs typeface="B Titr" panose="00000700000000000000" pitchFamily="2" charset="-78"/>
              </a:rPr>
              <a:t>4- کشف پشت پرده و داستان‌های پنهان در خبرها؛</a:t>
            </a:r>
          </a:p>
          <a:p>
            <a:pPr algn="justLow">
              <a:lnSpc>
                <a:spcPct val="150000"/>
              </a:lnSpc>
            </a:pPr>
            <a:r>
              <a:rPr lang="fa-IR" sz="1200" dirty="0">
                <a:solidFill>
                  <a:srgbClr val="002060"/>
                </a:solidFill>
                <a:cs typeface="B Titr" panose="00000700000000000000" pitchFamily="2" charset="-78"/>
              </a:rPr>
              <a:t>5- ارزیابی رسانه‌ها با تجربیات، باورها و ارزش‌های خود؛</a:t>
            </a:r>
          </a:p>
          <a:p>
            <a:pPr algn="justLow">
              <a:lnSpc>
                <a:spcPct val="150000"/>
              </a:lnSpc>
            </a:pPr>
            <a:r>
              <a:rPr lang="fa-IR" sz="1200" dirty="0">
                <a:solidFill>
                  <a:srgbClr val="002060"/>
                </a:solidFill>
                <a:cs typeface="B Titr" panose="00000700000000000000" pitchFamily="2" charset="-78"/>
              </a:rPr>
              <a:t>6- طراحی و ایجاد پیام‌های رسانه‌ای خود.</a:t>
            </a:r>
            <a:endParaRPr lang="fa-IR" sz="1200" dirty="0" smtClean="0">
              <a:solidFill>
                <a:srgbClr val="002060"/>
              </a:solidFill>
              <a:cs typeface="B Titr" panose="00000700000000000000" pitchFamily="2" charset="-78"/>
            </a:endParaRPr>
          </a:p>
        </p:txBody>
      </p:sp>
      <p:sp>
        <p:nvSpPr>
          <p:cNvPr id="4" name="Rectangle: Rounded Corners 1">
            <a:extLst>
              <a:ext uri="{FF2B5EF4-FFF2-40B4-BE49-F238E27FC236}">
                <a16:creationId xmlns:a16="http://schemas.microsoft.com/office/drawing/2014/main" id="{7972CF3D-866F-6FBC-373C-466443C4D8F1}"/>
              </a:ext>
            </a:extLst>
          </p:cNvPr>
          <p:cNvSpPr/>
          <p:nvPr/>
        </p:nvSpPr>
        <p:spPr>
          <a:xfrm>
            <a:off x="2843808" y="980728"/>
            <a:ext cx="3600400" cy="553615"/>
          </a:xfrm>
          <a:prstGeom prst="roundRect">
            <a:avLst/>
          </a:prstGeom>
          <a:solidFill>
            <a:srgbClr val="002060"/>
          </a:solidFill>
          <a:ln w="25400" cap="flat" cmpd="sng" algn="ctr">
            <a:solidFill>
              <a:srgbClr val="FFFFFF">
                <a:shade val="50000"/>
              </a:srgbClr>
            </a:solidFill>
            <a:prstDash val="solid"/>
          </a:ln>
          <a:effectLst/>
        </p:spPr>
        <p:txBody>
          <a:bodyPr rtlCol="0" anchor="ctr"/>
          <a:lstStyle/>
          <a:p>
            <a:pPr algn="ctr" rtl="0">
              <a:buClr>
                <a:srgbClr val="000000"/>
              </a:buClr>
            </a:pPr>
            <a:r>
              <a:rPr lang="fa-IR" sz="2000" b="1" kern="0" dirty="0" smtClean="0">
                <a:solidFill>
                  <a:srgbClr val="FFFFFF"/>
                </a:solidFill>
                <a:latin typeface="Arial"/>
                <a:cs typeface="B Titr" pitchFamily="2" charset="-78"/>
                <a:sym typeface="Arial"/>
              </a:rPr>
              <a:t>مهارت های </a:t>
            </a:r>
            <a:r>
              <a:rPr lang="fa-IR" sz="2000" b="1" kern="0" dirty="0">
                <a:solidFill>
                  <a:srgbClr val="FFFFFF"/>
                </a:solidFill>
                <a:latin typeface="Arial"/>
                <a:cs typeface="B Titr" pitchFamily="2" charset="-78"/>
                <a:sym typeface="Arial"/>
              </a:rPr>
              <a:t>سواد رسانه</a:t>
            </a:r>
            <a:endParaRPr lang="fa-IR" sz="1600" b="1" kern="0" dirty="0" smtClean="0">
              <a:solidFill>
                <a:srgbClr val="FFFFFF"/>
              </a:solidFill>
              <a:latin typeface="Arial"/>
              <a:cs typeface="B Titr" pitchFamily="2" charset="-78"/>
              <a:sym typeface="Arial"/>
            </a:endParaRPr>
          </a:p>
        </p:txBody>
      </p:sp>
    </p:spTree>
    <p:extLst>
      <p:ext uri="{BB962C8B-B14F-4D97-AF65-F5344CB8AC3E}">
        <p14:creationId xmlns:p14="http://schemas.microsoft.com/office/powerpoint/2010/main" val="3549926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95536" y="1628800"/>
            <a:ext cx="8424936" cy="4464496"/>
          </a:xfrm>
          <a:prstGeom prst="roundRect">
            <a:avLst/>
          </a:prstGeom>
          <a:solidFill>
            <a:schemeClr val="tx1"/>
          </a:solidFill>
          <a:ln w="1016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tIns="0" rtlCol="1" anchor="ctr"/>
          <a:lstStyle/>
          <a:p>
            <a:pPr algn="justLow">
              <a:lnSpc>
                <a:spcPct val="200000"/>
              </a:lnSpc>
            </a:pPr>
            <a:r>
              <a:rPr lang="fa-IR" sz="2000" dirty="0">
                <a:solidFill>
                  <a:srgbClr val="002060"/>
                </a:solidFill>
                <a:cs typeface="B Titr" panose="00000700000000000000" pitchFamily="2" charset="-78"/>
              </a:rPr>
              <a:t>نخستین </a:t>
            </a:r>
            <a:r>
              <a:rPr lang="fa-IR" sz="2000" dirty="0" smtClean="0">
                <a:solidFill>
                  <a:srgbClr val="002060"/>
                </a:solidFill>
                <a:cs typeface="B Titr" panose="00000700000000000000" pitchFamily="2" charset="-78"/>
              </a:rPr>
              <a:t>مهارت: </a:t>
            </a:r>
            <a:r>
              <a:rPr lang="fa-IR" sz="2000" dirty="0">
                <a:solidFill>
                  <a:srgbClr val="002060"/>
                </a:solidFill>
                <a:cs typeface="B Titr" panose="00000700000000000000" pitchFamily="2" charset="-78"/>
              </a:rPr>
              <a:t>رژیم مصرف رسانه‌ای، حد و اندازه استفاده درسنین مختلف ، در خانواده در سازمان و... </a:t>
            </a:r>
          </a:p>
          <a:p>
            <a:pPr algn="justLow">
              <a:lnSpc>
                <a:spcPct val="200000"/>
              </a:lnSpc>
            </a:pPr>
            <a:r>
              <a:rPr lang="fa-IR" sz="2000" dirty="0">
                <a:solidFill>
                  <a:srgbClr val="002060"/>
                </a:solidFill>
                <a:cs typeface="B Titr" panose="00000700000000000000" pitchFamily="2" charset="-78"/>
              </a:rPr>
              <a:t>مهارت </a:t>
            </a:r>
            <a:r>
              <a:rPr lang="fa-IR" sz="2000" dirty="0" smtClean="0">
                <a:solidFill>
                  <a:srgbClr val="002060"/>
                </a:solidFill>
                <a:cs typeface="B Titr" panose="00000700000000000000" pitchFamily="2" charset="-78"/>
              </a:rPr>
              <a:t>دوم: </a:t>
            </a:r>
            <a:r>
              <a:rPr lang="fa-IR" sz="2000" dirty="0">
                <a:solidFill>
                  <a:srgbClr val="002060"/>
                </a:solidFill>
                <a:cs typeface="B Titr" panose="00000700000000000000" pitchFamily="2" charset="-78"/>
              </a:rPr>
              <a:t>سواد رسانه‌ای تفکر نقادانه</a:t>
            </a:r>
          </a:p>
          <a:p>
            <a:pPr algn="justLow">
              <a:lnSpc>
                <a:spcPct val="200000"/>
              </a:lnSpc>
            </a:pPr>
            <a:r>
              <a:rPr lang="fa-IR" sz="2000" dirty="0">
                <a:solidFill>
                  <a:srgbClr val="002060"/>
                </a:solidFill>
                <a:cs typeface="B Titr" panose="00000700000000000000" pitchFamily="2" charset="-78"/>
              </a:rPr>
              <a:t>مهارت </a:t>
            </a:r>
            <a:r>
              <a:rPr lang="fa-IR" sz="2000" dirty="0" smtClean="0">
                <a:solidFill>
                  <a:srgbClr val="002060"/>
                </a:solidFill>
                <a:cs typeface="B Titr" panose="00000700000000000000" pitchFamily="2" charset="-78"/>
              </a:rPr>
              <a:t>سوم: </a:t>
            </a:r>
            <a:r>
              <a:rPr lang="fa-IR" sz="2000" dirty="0">
                <a:solidFill>
                  <a:srgbClr val="002060"/>
                </a:solidFill>
                <a:cs typeface="B Titr" panose="00000700000000000000" pitchFamily="2" charset="-78"/>
              </a:rPr>
              <a:t>رعایت اصول اخلاقی و فقهی </a:t>
            </a:r>
          </a:p>
          <a:p>
            <a:pPr algn="justLow">
              <a:lnSpc>
                <a:spcPct val="200000"/>
              </a:lnSpc>
            </a:pPr>
            <a:r>
              <a:rPr lang="fa-IR" sz="2000" dirty="0">
                <a:solidFill>
                  <a:srgbClr val="002060"/>
                </a:solidFill>
                <a:cs typeface="B Titr" panose="00000700000000000000" pitchFamily="2" charset="-78"/>
              </a:rPr>
              <a:t>مهارت </a:t>
            </a:r>
            <a:r>
              <a:rPr lang="fa-IR" sz="2000" dirty="0" smtClean="0">
                <a:solidFill>
                  <a:srgbClr val="002060"/>
                </a:solidFill>
                <a:cs typeface="B Titr" panose="00000700000000000000" pitchFamily="2" charset="-78"/>
              </a:rPr>
              <a:t>چهارم: </a:t>
            </a:r>
            <a:r>
              <a:rPr lang="fa-IR" sz="2000" dirty="0">
                <a:solidFill>
                  <a:srgbClr val="002060"/>
                </a:solidFill>
                <a:cs typeface="B Titr" panose="00000700000000000000" pitchFamily="2" charset="-78"/>
              </a:rPr>
              <a:t>تجزیه و تحلیل محتوا</a:t>
            </a:r>
          </a:p>
          <a:p>
            <a:pPr algn="justLow">
              <a:lnSpc>
                <a:spcPct val="200000"/>
              </a:lnSpc>
            </a:pPr>
            <a:r>
              <a:rPr lang="fa-IR" sz="2000" dirty="0">
                <a:solidFill>
                  <a:srgbClr val="002060"/>
                </a:solidFill>
                <a:cs typeface="B Titr" panose="00000700000000000000" pitchFamily="2" charset="-78"/>
              </a:rPr>
              <a:t>مهارت </a:t>
            </a:r>
            <a:r>
              <a:rPr lang="fa-IR" sz="2000" dirty="0" smtClean="0">
                <a:solidFill>
                  <a:srgbClr val="002060"/>
                </a:solidFill>
                <a:cs typeface="B Titr" panose="00000700000000000000" pitchFamily="2" charset="-78"/>
              </a:rPr>
              <a:t>پنجم: </a:t>
            </a:r>
            <a:r>
              <a:rPr lang="fa-IR" sz="2000" dirty="0">
                <a:solidFill>
                  <a:srgbClr val="002060"/>
                </a:solidFill>
                <a:cs typeface="B Titr" panose="00000700000000000000" pitchFamily="2" charset="-78"/>
              </a:rPr>
              <a:t>تولید محتوای مفید و جذاب</a:t>
            </a:r>
            <a:endParaRPr lang="fa-IR" sz="2000" dirty="0" smtClean="0">
              <a:solidFill>
                <a:srgbClr val="002060"/>
              </a:solidFill>
              <a:cs typeface="B Titr" panose="00000700000000000000" pitchFamily="2" charset="-78"/>
            </a:endParaRPr>
          </a:p>
        </p:txBody>
      </p:sp>
      <p:sp>
        <p:nvSpPr>
          <p:cNvPr id="4" name="Rectangle: Rounded Corners 1">
            <a:extLst>
              <a:ext uri="{FF2B5EF4-FFF2-40B4-BE49-F238E27FC236}">
                <a16:creationId xmlns:a16="http://schemas.microsoft.com/office/drawing/2014/main" id="{7972CF3D-866F-6FBC-373C-466443C4D8F1}"/>
              </a:ext>
            </a:extLst>
          </p:cNvPr>
          <p:cNvSpPr/>
          <p:nvPr/>
        </p:nvSpPr>
        <p:spPr>
          <a:xfrm>
            <a:off x="2483768" y="1196752"/>
            <a:ext cx="4320480" cy="576063"/>
          </a:xfrm>
          <a:prstGeom prst="roundRect">
            <a:avLst/>
          </a:prstGeom>
          <a:solidFill>
            <a:srgbClr val="002060"/>
          </a:solidFill>
          <a:ln w="25400" cap="flat" cmpd="sng" algn="ctr">
            <a:solidFill>
              <a:srgbClr val="FFFFFF">
                <a:shade val="50000"/>
              </a:srgbClr>
            </a:solidFill>
            <a:prstDash val="solid"/>
          </a:ln>
          <a:effectLst/>
        </p:spPr>
        <p:txBody>
          <a:bodyPr rtlCol="0" anchor="ctr"/>
          <a:lstStyle/>
          <a:p>
            <a:pPr algn="ctr" rtl="0">
              <a:buClr>
                <a:srgbClr val="000000"/>
              </a:buClr>
            </a:pPr>
            <a:r>
              <a:rPr lang="fa-IR" sz="2000" b="1" kern="0" dirty="0">
                <a:solidFill>
                  <a:srgbClr val="FFFFFF"/>
                </a:solidFill>
                <a:latin typeface="Arial"/>
                <a:cs typeface="B Titr" pitchFamily="2" charset="-78"/>
                <a:sym typeface="Arial"/>
              </a:rPr>
              <a:t>الگوی بومی مهارت 5 گانه سواد رسانه </a:t>
            </a:r>
            <a:endParaRPr lang="fa-IR" sz="1600" b="1" kern="0" dirty="0" smtClean="0">
              <a:solidFill>
                <a:srgbClr val="FFFFFF"/>
              </a:solidFill>
              <a:latin typeface="Arial"/>
              <a:cs typeface="B Titr" pitchFamily="2" charset="-78"/>
              <a:sym typeface="Arial"/>
            </a:endParaRPr>
          </a:p>
        </p:txBody>
      </p:sp>
    </p:spTree>
    <p:extLst>
      <p:ext uri="{BB962C8B-B14F-4D97-AF65-F5344CB8AC3E}">
        <p14:creationId xmlns:p14="http://schemas.microsoft.com/office/powerpoint/2010/main" val="35160292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956" y="740750"/>
            <a:ext cx="7055380" cy="744034"/>
          </a:xfrm>
        </p:spPr>
        <p:txBody>
          <a:bodyPr/>
          <a:lstStyle/>
          <a:p>
            <a:pPr algn="r"/>
            <a:r>
              <a:rPr lang="fa-IR" sz="3600" dirty="0" smtClean="0">
                <a:solidFill>
                  <a:srgbClr val="FFFF00"/>
                </a:solidFill>
                <a:cs typeface="B Titr" panose="00000700000000000000" pitchFamily="2" charset="-78"/>
              </a:rPr>
              <a:t>5- طرح سؤال از دانش پژوهان:</a:t>
            </a:r>
            <a:endParaRPr lang="fa-IR" sz="3600" dirty="0">
              <a:solidFill>
                <a:srgbClr val="FFFF00"/>
              </a:solidFill>
              <a:cs typeface="B Titr" panose="00000700000000000000" pitchFamily="2" charset="-78"/>
            </a:endParaRPr>
          </a:p>
        </p:txBody>
      </p:sp>
      <p:sp>
        <p:nvSpPr>
          <p:cNvPr id="4" name="Rounded Rectangle 3"/>
          <p:cNvSpPr/>
          <p:nvPr/>
        </p:nvSpPr>
        <p:spPr>
          <a:xfrm>
            <a:off x="395536" y="1844824"/>
            <a:ext cx="8335762" cy="4680520"/>
          </a:xfrm>
          <a:prstGeom prst="roundRect">
            <a:avLst/>
          </a:prstGeom>
          <a:solidFill>
            <a:schemeClr val="tx1"/>
          </a:solidFill>
          <a:ln w="1016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tIns="0" rtlCol="1" anchor="ctr"/>
          <a:lstStyle/>
          <a:p>
            <a:pPr algn="just">
              <a:lnSpc>
                <a:spcPct val="200000"/>
              </a:lnSpc>
            </a:pPr>
            <a:r>
              <a:rPr lang="fa-IR" sz="1600" dirty="0">
                <a:solidFill>
                  <a:srgbClr val="002060"/>
                </a:solidFill>
                <a:cs typeface="B Titr" panose="00000700000000000000" pitchFamily="2" charset="-78"/>
              </a:rPr>
              <a:t>استاد محترم با کمک دانش پژوهان ، چند نمونه تمرینی را برای بکارگیری مهارت های سواد رسانه ای ، ارائه نمایند.</a:t>
            </a:r>
          </a:p>
          <a:p>
            <a:pPr algn="just">
              <a:lnSpc>
                <a:spcPct val="200000"/>
              </a:lnSpc>
            </a:pPr>
            <a:r>
              <a:rPr lang="fa-IR" sz="1600" dirty="0">
                <a:solidFill>
                  <a:srgbClr val="002060"/>
                </a:solidFill>
                <a:cs typeface="B Titr" panose="00000700000000000000" pitchFamily="2" charset="-78"/>
              </a:rPr>
              <a:t>از افراد بخواهد نمونه و مصادیقی از فریب رسانه ای خبری را با تجزیه و تحلیل ارائه نمایند. </a:t>
            </a:r>
          </a:p>
          <a:p>
            <a:pPr algn="just">
              <a:lnSpc>
                <a:spcPct val="200000"/>
              </a:lnSpc>
            </a:pPr>
            <a:r>
              <a:rPr lang="fa-IR" sz="1600" dirty="0">
                <a:solidFill>
                  <a:srgbClr val="002060"/>
                </a:solidFill>
                <a:cs typeface="B Titr" panose="00000700000000000000" pitchFamily="2" charset="-78"/>
              </a:rPr>
              <a:t>به زبان ساده فریب کاری رسانه‌ای به مجموعه‌ای از تکنیک‌ها گفته می‌شود که هدف از پیاده‌ سازی آن‌ها، ساختن تصوری در ذهن مخاطب است که با منافع دست‌کاری‌ کنندگان هم سویی و سازگاری دارد.</a:t>
            </a:r>
          </a:p>
          <a:p>
            <a:pPr algn="just">
              <a:lnSpc>
                <a:spcPct val="200000"/>
              </a:lnSpc>
            </a:pPr>
            <a:r>
              <a:rPr lang="fa-IR" sz="1600" dirty="0">
                <a:solidFill>
                  <a:srgbClr val="002060"/>
                </a:solidFill>
                <a:cs typeface="B Titr" panose="00000700000000000000" pitchFamily="2" charset="-78"/>
              </a:rPr>
              <a:t>استفاده از تاکتیک‌های خبری به منظور فریبکاری مخاطبان، ترور تصویری، تاکتیک القاء نظر با استفاده از چیدن عکس، تاکتیک عکس‌های جعلی اخبار جعلی، دست‌کاری زمینه‌های عکاسی، ارائه اطلاعات غلط و متناقض، مخفی کردن بخش مهمی از پیام و عدم ارائه اطلاعات تکمیلی در رسانه از جمله روش‌های فریبکاری در رسانه است که افراد برای پیشبرد اهداف سو شان از آن استفاده می‌کنند.</a:t>
            </a:r>
          </a:p>
          <a:p>
            <a:pPr algn="just">
              <a:lnSpc>
                <a:spcPct val="200000"/>
              </a:lnSpc>
            </a:pPr>
            <a:endParaRPr lang="fa-IR" sz="1400" dirty="0">
              <a:solidFill>
                <a:srgbClr val="002060"/>
              </a:solidFill>
              <a:cs typeface="B Titr" panose="00000700000000000000" pitchFamily="2" charset="-78"/>
            </a:endParaRPr>
          </a:p>
        </p:txBody>
      </p:sp>
    </p:spTree>
    <p:extLst>
      <p:ext uri="{BB962C8B-B14F-4D97-AF65-F5344CB8AC3E}">
        <p14:creationId xmlns:p14="http://schemas.microsoft.com/office/powerpoint/2010/main" val="18388149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827584" y="1772816"/>
            <a:ext cx="7488832" cy="4320480"/>
          </a:xfrm>
          <a:prstGeom prst="roundRect">
            <a:avLst/>
          </a:prstGeom>
          <a:solidFill>
            <a:schemeClr val="tx1"/>
          </a:solidFill>
          <a:ln w="1016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tIns="0" rtlCol="1" anchor="ctr"/>
          <a:lstStyle/>
          <a:p>
            <a:pPr algn="justLow">
              <a:lnSpc>
                <a:spcPct val="150000"/>
              </a:lnSpc>
            </a:pPr>
            <a:r>
              <a:rPr lang="fa-IR" sz="2000" dirty="0">
                <a:solidFill>
                  <a:srgbClr val="002060"/>
                </a:solidFill>
                <a:cs typeface="B Titr" panose="00000700000000000000" pitchFamily="2" charset="-78"/>
              </a:rPr>
              <a:t>اقناع، فرايندي ارتباطي است كه هدف آن نفوذ در گيرنده پيام است، به اين معني كه يك پيام ترغيبي يك نظر يا رفتار را به شكلي داوطلبانه به گيرنده ارائه مي‌دهد و انتظار مي‌رود كه اين پيام در مخاطب يا گيرنده پيام مؤثر واقع شود. «نفوذ» و «اقناع»، از مفاهيمي هستند كه بسيار به هم نزديكند. </a:t>
            </a:r>
          </a:p>
          <a:p>
            <a:pPr algn="justLow">
              <a:lnSpc>
                <a:spcPct val="150000"/>
              </a:lnSpc>
            </a:pPr>
            <a:r>
              <a:rPr lang="fa-IR" sz="2000" dirty="0">
                <a:solidFill>
                  <a:srgbClr val="002060"/>
                </a:solidFill>
                <a:cs typeface="B Titr" panose="00000700000000000000" pitchFamily="2" charset="-78"/>
              </a:rPr>
              <a:t>متقاعدسازي‌، فرآيندي‌ است‌ كه‌ از خلال‌ آن‌ مي‌كوشيم‌ نگرش‌ ديگران‌ را تغيير دهيم‌ و به‌ تعبير ساده‌تر به‌ مفهوم‌ كوشش‌ براي‌ تغيير نگرش‌ است‌.</a:t>
            </a:r>
          </a:p>
        </p:txBody>
      </p:sp>
      <p:sp>
        <p:nvSpPr>
          <p:cNvPr id="4" name="Rectangle: Rounded Corners 1">
            <a:extLst>
              <a:ext uri="{FF2B5EF4-FFF2-40B4-BE49-F238E27FC236}">
                <a16:creationId xmlns:a16="http://schemas.microsoft.com/office/drawing/2014/main" id="{7972CF3D-866F-6FBC-373C-466443C4D8F1}"/>
              </a:ext>
            </a:extLst>
          </p:cNvPr>
          <p:cNvSpPr/>
          <p:nvPr/>
        </p:nvSpPr>
        <p:spPr>
          <a:xfrm>
            <a:off x="2555776" y="1412777"/>
            <a:ext cx="4032448" cy="576063"/>
          </a:xfrm>
          <a:prstGeom prst="roundRect">
            <a:avLst/>
          </a:prstGeom>
          <a:solidFill>
            <a:srgbClr val="002060"/>
          </a:solidFill>
          <a:ln w="25400" cap="flat" cmpd="sng" algn="ctr">
            <a:solidFill>
              <a:srgbClr val="FFFFFF">
                <a:shade val="50000"/>
              </a:srgbClr>
            </a:solidFill>
            <a:prstDash val="solid"/>
          </a:ln>
          <a:effectLst/>
        </p:spPr>
        <p:txBody>
          <a:bodyPr rtlCol="0" anchor="ctr"/>
          <a:lstStyle/>
          <a:p>
            <a:pPr algn="ctr" rtl="0">
              <a:buClr>
                <a:srgbClr val="000000"/>
              </a:buClr>
            </a:pPr>
            <a:r>
              <a:rPr lang="fa-IR" sz="2000" b="1" kern="0" dirty="0" smtClean="0">
                <a:solidFill>
                  <a:srgbClr val="FFFFFF"/>
                </a:solidFill>
                <a:latin typeface="Arial"/>
                <a:cs typeface="B Titr" pitchFamily="2" charset="-78"/>
                <a:sym typeface="Arial"/>
              </a:rPr>
              <a:t>3- </a:t>
            </a:r>
            <a:r>
              <a:rPr lang="fa-IR" sz="2000" b="1" kern="0" dirty="0">
                <a:solidFill>
                  <a:srgbClr val="FFFFFF"/>
                </a:solidFill>
                <a:latin typeface="Arial"/>
                <a:cs typeface="B Titr" pitchFamily="2" charset="-78"/>
                <a:sym typeface="Arial"/>
              </a:rPr>
              <a:t>مهارت </a:t>
            </a:r>
            <a:r>
              <a:rPr lang="fa-IR" sz="2000" b="1" kern="0" dirty="0" smtClean="0">
                <a:solidFill>
                  <a:srgbClr val="FFFFFF"/>
                </a:solidFill>
                <a:latin typeface="Arial"/>
                <a:cs typeface="B Titr" pitchFamily="2" charset="-78"/>
                <a:sym typeface="Arial"/>
              </a:rPr>
              <a:t>اقناع سازی و متقاعد سازی </a:t>
            </a:r>
            <a:endParaRPr lang="fa-IR" sz="1600" b="1" kern="0" dirty="0" smtClean="0">
              <a:solidFill>
                <a:srgbClr val="FFFFFF"/>
              </a:solidFill>
              <a:latin typeface="Arial"/>
              <a:cs typeface="B Titr" pitchFamily="2" charset="-78"/>
              <a:sym typeface="Arial"/>
            </a:endParaRPr>
          </a:p>
        </p:txBody>
      </p:sp>
    </p:spTree>
    <p:extLst>
      <p:ext uri="{BB962C8B-B14F-4D97-AF65-F5344CB8AC3E}">
        <p14:creationId xmlns:p14="http://schemas.microsoft.com/office/powerpoint/2010/main" val="18064700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a:t/>
            </a:r>
            <a:br>
              <a:rPr lang="fa-IR" dirty="0"/>
            </a:b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1137320"/>
            <a:ext cx="8572500" cy="5715000"/>
          </a:xfrm>
          <a:prstGeom prst="rect">
            <a:avLst/>
          </a:prstGeom>
        </p:spPr>
      </p:pic>
      <p:sp>
        <p:nvSpPr>
          <p:cNvPr id="3" name="Content Placeholder 2"/>
          <p:cNvSpPr>
            <a:spLocks noGrp="1"/>
          </p:cNvSpPr>
          <p:nvPr>
            <p:ph idx="1"/>
          </p:nvPr>
        </p:nvSpPr>
        <p:spPr/>
        <p:txBody>
          <a:bodyPr>
            <a:normAutofit/>
          </a:bodyPr>
          <a:lstStyle/>
          <a:p>
            <a:pPr algn="r" rtl="1"/>
            <a:r>
              <a:rPr lang="fa-IR" sz="2400" dirty="0" smtClean="0">
                <a:solidFill>
                  <a:srgbClr val="FF0000"/>
                </a:solidFill>
                <a:cs typeface="B Titr" panose="00000700000000000000" pitchFamily="2" charset="-78"/>
              </a:rPr>
              <a:t>مهندسی متقاعد سازی سه مرحله دارد:</a:t>
            </a:r>
            <a:endParaRPr lang="fa-IR" sz="2800" kern="1200" dirty="0" smtClean="0">
              <a:solidFill>
                <a:srgbClr val="FF0000"/>
              </a:solidFill>
              <a:latin typeface="+mn-lt"/>
              <a:ea typeface="+mn-ea"/>
              <a:cs typeface="B Titr" panose="00000700000000000000" pitchFamily="2" charset="-78"/>
            </a:endParaRPr>
          </a:p>
          <a:p>
            <a:pPr algn="r" rtl="1"/>
            <a:r>
              <a:rPr lang="fa-IR" sz="2000" kern="1200" dirty="0" smtClean="0">
                <a:solidFill>
                  <a:srgbClr val="FF0000"/>
                </a:solidFill>
                <a:latin typeface="+mn-lt"/>
                <a:ea typeface="+mn-ea"/>
                <a:cs typeface="B Titr" panose="00000700000000000000" pitchFamily="2" charset="-78"/>
              </a:rPr>
              <a:t>پیش از متقاعد سازی</a:t>
            </a:r>
          </a:p>
          <a:p>
            <a:pPr algn="r" rtl="1"/>
            <a:r>
              <a:rPr lang="fa-IR" sz="2000" kern="1200" dirty="0" smtClean="0">
                <a:solidFill>
                  <a:srgbClr val="FF0000"/>
                </a:solidFill>
                <a:latin typeface="+mn-lt"/>
                <a:ea typeface="+mn-ea"/>
                <a:cs typeface="B Titr" panose="00000700000000000000" pitchFamily="2" charset="-78"/>
              </a:rPr>
              <a:t>حین متقاعد سازی</a:t>
            </a:r>
          </a:p>
          <a:p>
            <a:pPr algn="r" rtl="1"/>
            <a:r>
              <a:rPr lang="fa-IR" sz="2000" kern="1200" dirty="0" smtClean="0">
                <a:solidFill>
                  <a:srgbClr val="FF0000"/>
                </a:solidFill>
                <a:latin typeface="+mn-lt"/>
                <a:ea typeface="+mn-ea"/>
                <a:cs typeface="B Titr" panose="00000700000000000000" pitchFamily="2" charset="-78"/>
              </a:rPr>
              <a:t>پس از متقاعد سازی</a:t>
            </a:r>
          </a:p>
          <a:p>
            <a:pPr algn="r" rtl="1"/>
            <a:r>
              <a:rPr lang="fa-IR" sz="2000" kern="1200" dirty="0" smtClean="0">
                <a:solidFill>
                  <a:srgbClr val="FF0000"/>
                </a:solidFill>
                <a:latin typeface="+mn-lt"/>
                <a:ea typeface="+mn-ea"/>
                <a:cs typeface="B Titr" panose="00000700000000000000" pitchFamily="2" charset="-78"/>
              </a:rPr>
              <a:t>در مهندسی متقاعد سازی، شما مانند یک مهندس خبره، متقاعد سازی افراد را طراحی، پیاده‌سازی و اجرا می‌کنید. </a:t>
            </a:r>
            <a:endParaRPr lang="en-US" sz="2000" kern="1200" dirty="0">
              <a:solidFill>
                <a:srgbClr val="FF0000"/>
              </a:solidFill>
              <a:latin typeface="+mn-lt"/>
              <a:ea typeface="+mn-ea"/>
              <a:cs typeface="B Titr" panose="00000700000000000000" pitchFamily="2" charset="-78"/>
            </a:endParaRPr>
          </a:p>
        </p:txBody>
      </p:sp>
      <p:sp>
        <p:nvSpPr>
          <p:cNvPr id="5" name="Rectangle: Rounded Corners 1">
            <a:extLst>
              <a:ext uri="{FF2B5EF4-FFF2-40B4-BE49-F238E27FC236}">
                <a16:creationId xmlns:a16="http://schemas.microsoft.com/office/drawing/2014/main" id="{7972CF3D-866F-6FBC-373C-466443C4D8F1}"/>
              </a:ext>
            </a:extLst>
          </p:cNvPr>
          <p:cNvSpPr/>
          <p:nvPr/>
        </p:nvSpPr>
        <p:spPr>
          <a:xfrm>
            <a:off x="2843808" y="776146"/>
            <a:ext cx="3600400" cy="576063"/>
          </a:xfrm>
          <a:prstGeom prst="roundRect">
            <a:avLst/>
          </a:prstGeom>
          <a:solidFill>
            <a:srgbClr val="002060"/>
          </a:solidFill>
          <a:ln w="25400" cap="flat" cmpd="sng" algn="ctr">
            <a:solidFill>
              <a:srgbClr val="FFFFFF">
                <a:shade val="50000"/>
              </a:srgbClr>
            </a:solidFill>
            <a:prstDash val="solid"/>
          </a:ln>
          <a:effectLst/>
        </p:spPr>
        <p:txBody>
          <a:bodyPr rtlCol="0" anchor="ctr"/>
          <a:lstStyle/>
          <a:p>
            <a:pPr algn="ctr" rtl="0">
              <a:buClr>
                <a:srgbClr val="000000"/>
              </a:buClr>
            </a:pPr>
            <a:r>
              <a:rPr lang="fa-IR" sz="2000" b="1" kern="0" dirty="0" smtClean="0">
                <a:solidFill>
                  <a:srgbClr val="FFFFFF"/>
                </a:solidFill>
                <a:cs typeface="B Titr" pitchFamily="2" charset="-78"/>
                <a:sym typeface="Arial"/>
              </a:rPr>
              <a:t>مهندسی متقاعد سازی</a:t>
            </a:r>
            <a:endParaRPr lang="fa-IR" sz="1600" b="1" kern="0" dirty="0" smtClean="0">
              <a:solidFill>
                <a:srgbClr val="FFFFFF"/>
              </a:solidFill>
              <a:cs typeface="B Titr" pitchFamily="2" charset="-78"/>
              <a:sym typeface="Arial"/>
            </a:endParaRPr>
          </a:p>
        </p:txBody>
      </p:sp>
    </p:spTree>
    <p:extLst>
      <p:ext uri="{BB962C8B-B14F-4D97-AF65-F5344CB8AC3E}">
        <p14:creationId xmlns:p14="http://schemas.microsoft.com/office/powerpoint/2010/main" val="332705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23528" y="1412776"/>
            <a:ext cx="8496944" cy="4896544"/>
          </a:xfrm>
          <a:prstGeom prst="roundRect">
            <a:avLst/>
          </a:prstGeom>
          <a:solidFill>
            <a:schemeClr val="tx1"/>
          </a:solidFill>
          <a:ln w="1016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just">
              <a:lnSpc>
                <a:spcPct val="200000"/>
              </a:lnSpc>
            </a:pPr>
            <a:r>
              <a:rPr lang="fa-IR" sz="1600" b="1" dirty="0">
                <a:solidFill>
                  <a:schemeClr val="bg1"/>
                </a:solidFill>
                <a:latin typeface="iran-sans-web"/>
                <a:cs typeface="B Titr" panose="00000700000000000000" pitchFamily="2" charset="-78"/>
              </a:rPr>
              <a:t>از سوی دیگر در میان اقدام های چند </a:t>
            </a:r>
            <a:r>
              <a:rPr lang="fa-IR" sz="1600" b="1" dirty="0" smtClean="0">
                <a:solidFill>
                  <a:schemeClr val="bg1"/>
                </a:solidFill>
                <a:latin typeface="iran-sans-web"/>
                <a:cs typeface="B Titr" panose="00000700000000000000" pitchFamily="2" charset="-78"/>
              </a:rPr>
              <a:t>وجهی ، جنگ نرم و شناختی به لحاظ اثرگذاری بر مؤلفه های قدرت نظام </a:t>
            </a:r>
            <a:r>
              <a:rPr lang="fa-IR" sz="1600" b="1" dirty="0">
                <a:solidFill>
                  <a:schemeClr val="bg1"/>
                </a:solidFill>
                <a:latin typeface="iran-sans-web"/>
                <a:cs typeface="B Titr" panose="00000700000000000000" pitchFamily="2" charset="-78"/>
              </a:rPr>
              <a:t>اسلام ،</a:t>
            </a:r>
            <a:r>
              <a:rPr lang="fa-IR" sz="1600" b="1" dirty="0" smtClean="0">
                <a:solidFill>
                  <a:schemeClr val="bg1"/>
                </a:solidFill>
                <a:latin typeface="iran-sans-web"/>
                <a:cs typeface="B Titr" panose="00000700000000000000" pitchFamily="2" charset="-78"/>
              </a:rPr>
              <a:t>هدف قرار دادن اعتماد </a:t>
            </a:r>
            <a:r>
              <a:rPr lang="fa-IR" sz="1600" b="1" dirty="0">
                <a:solidFill>
                  <a:schemeClr val="bg1"/>
                </a:solidFill>
                <a:latin typeface="iran-sans-web"/>
                <a:cs typeface="B Titr" panose="00000700000000000000" pitchFamily="2" charset="-78"/>
              </a:rPr>
              <a:t>جامعه نسبت به </a:t>
            </a:r>
            <a:r>
              <a:rPr lang="fa-IR" sz="1600" b="1" dirty="0" smtClean="0">
                <a:solidFill>
                  <a:schemeClr val="bg1"/>
                </a:solidFill>
                <a:latin typeface="iran-sans-web"/>
                <a:cs typeface="B Titr" panose="00000700000000000000" pitchFamily="2" charset="-78"/>
              </a:rPr>
              <a:t>حاکمیت </a:t>
            </a:r>
            <a:r>
              <a:rPr lang="fa-IR" sz="1600" b="1" dirty="0">
                <a:solidFill>
                  <a:schemeClr val="bg1"/>
                </a:solidFill>
                <a:latin typeface="iran-sans-web"/>
                <a:cs typeface="B Titr" panose="00000700000000000000" pitchFamily="2" charset="-78"/>
              </a:rPr>
              <a:t>و</a:t>
            </a:r>
            <a:r>
              <a:rPr lang="fa-IR" sz="1600" b="1" dirty="0" smtClean="0">
                <a:solidFill>
                  <a:schemeClr val="bg1"/>
                </a:solidFill>
                <a:latin typeface="iran-sans-web"/>
                <a:cs typeface="B Titr" panose="00000700000000000000" pitchFamily="2" charset="-78"/>
              </a:rPr>
              <a:t> </a:t>
            </a:r>
            <a:r>
              <a:rPr lang="fa-IR" sz="1600" b="1" dirty="0">
                <a:solidFill>
                  <a:schemeClr val="bg1"/>
                </a:solidFill>
                <a:latin typeface="iran-sans-web"/>
                <a:cs typeface="B Titr" panose="00000700000000000000" pitchFamily="2" charset="-78"/>
              </a:rPr>
              <a:t>نابود کردن </a:t>
            </a:r>
            <a:r>
              <a:rPr lang="fa-IR" sz="1600" b="1" dirty="0" smtClean="0">
                <a:solidFill>
                  <a:schemeClr val="bg1"/>
                </a:solidFill>
                <a:latin typeface="iran-sans-web"/>
                <a:cs typeface="B Titr" panose="00000700000000000000" pitchFamily="2" charset="-78"/>
              </a:rPr>
              <a:t>سرمایه </a:t>
            </a:r>
            <a:r>
              <a:rPr lang="fa-IR" sz="1600" b="1" dirty="0">
                <a:solidFill>
                  <a:schemeClr val="bg1"/>
                </a:solidFill>
                <a:latin typeface="iran-sans-web"/>
                <a:cs typeface="B Titr" panose="00000700000000000000" pitchFamily="2" charset="-78"/>
              </a:rPr>
              <a:t>اجتماعی </a:t>
            </a:r>
            <a:r>
              <a:rPr lang="fa-IR" sz="1600" b="1" dirty="0" smtClean="0">
                <a:solidFill>
                  <a:schemeClr val="bg1"/>
                </a:solidFill>
                <a:latin typeface="iran-sans-web"/>
                <a:cs typeface="B Titr" panose="00000700000000000000" pitchFamily="2" charset="-78"/>
              </a:rPr>
              <a:t>کشور در رأس اقدامات دشمن است و در برابر آن روشنگری و جهاد تبیین برای مقابله بموقع در اولویت و فوری قرار دارد </a:t>
            </a:r>
            <a:r>
              <a:rPr lang="fa-IR" sz="1600" b="1" dirty="0">
                <a:solidFill>
                  <a:schemeClr val="bg1"/>
                </a:solidFill>
                <a:latin typeface="iran-sans-web"/>
                <a:cs typeface="B Titr" panose="00000700000000000000" pitchFamily="2" charset="-78"/>
              </a:rPr>
              <a:t>. </a:t>
            </a:r>
            <a:endParaRPr lang="fa-IR" sz="1600" b="1" dirty="0" smtClean="0">
              <a:solidFill>
                <a:schemeClr val="bg1"/>
              </a:solidFill>
              <a:latin typeface="iran-sans-web"/>
              <a:cs typeface="B Titr" panose="00000700000000000000" pitchFamily="2" charset="-78"/>
            </a:endParaRPr>
          </a:p>
          <a:p>
            <a:pPr algn="just">
              <a:lnSpc>
                <a:spcPct val="200000"/>
              </a:lnSpc>
            </a:pPr>
            <a:r>
              <a:rPr lang="fa-IR" sz="1600" b="1" dirty="0" smtClean="0">
                <a:solidFill>
                  <a:schemeClr val="bg1"/>
                </a:solidFill>
                <a:latin typeface="iran-sans-web"/>
                <a:cs typeface="B Titr" panose="00000700000000000000" pitchFamily="2" charset="-78"/>
              </a:rPr>
              <a:t>تشدید </a:t>
            </a:r>
            <a:r>
              <a:rPr lang="fa-IR" sz="1600" b="1" dirty="0">
                <a:solidFill>
                  <a:schemeClr val="bg1"/>
                </a:solidFill>
                <a:latin typeface="iran-sans-web"/>
                <a:cs typeface="B Titr" panose="00000700000000000000" pitchFamily="2" charset="-78"/>
              </a:rPr>
              <a:t>تحرکات طراحی شده در سال 1401 و رخداد اغتشاشات و انباشت دروغ پراکنی ، تحریف </a:t>
            </a:r>
            <a:r>
              <a:rPr lang="fa-IR" sz="1600" b="1" dirty="0" smtClean="0">
                <a:solidFill>
                  <a:schemeClr val="bg1"/>
                </a:solidFill>
                <a:latin typeface="iran-sans-web"/>
                <a:cs typeface="B Titr" panose="00000700000000000000" pitchFamily="2" charset="-78"/>
              </a:rPr>
              <a:t>، </a:t>
            </a:r>
            <a:r>
              <a:rPr lang="fa-IR" sz="1600" b="1" dirty="0">
                <a:solidFill>
                  <a:schemeClr val="bg1"/>
                </a:solidFill>
                <a:latin typeface="iran-sans-web"/>
                <a:cs typeface="B Titr" panose="00000700000000000000" pitchFamily="2" charset="-78"/>
              </a:rPr>
              <a:t>شایعه و وارونه سازی واقعیت ها  ایجاب می کند با </a:t>
            </a:r>
            <a:r>
              <a:rPr lang="fa-IR" sz="1600" b="1" dirty="0" smtClean="0">
                <a:solidFill>
                  <a:schemeClr val="bg1"/>
                </a:solidFill>
                <a:latin typeface="iran-sans-web"/>
                <a:cs typeface="B Titr" panose="00000700000000000000" pitchFamily="2" charset="-78"/>
              </a:rPr>
              <a:t>ارتقاء </a:t>
            </a:r>
            <a:r>
              <a:rPr lang="fa-IR" sz="1600" b="1" dirty="0">
                <a:solidFill>
                  <a:schemeClr val="bg1"/>
                </a:solidFill>
                <a:latin typeface="iran-sans-web"/>
                <a:cs typeface="B Titr" panose="00000700000000000000" pitchFamily="2" charset="-78"/>
              </a:rPr>
              <a:t>توانمندی پاسداران و بسیجیان </a:t>
            </a:r>
            <a:r>
              <a:rPr lang="fa-IR" sz="1600" b="1" dirty="0" smtClean="0">
                <a:solidFill>
                  <a:schemeClr val="bg1"/>
                </a:solidFill>
                <a:latin typeface="iran-sans-web"/>
                <a:cs typeface="B Titr" panose="00000700000000000000" pitchFamily="2" charset="-78"/>
              </a:rPr>
              <a:t>و نیروهای جبهه </a:t>
            </a:r>
            <a:r>
              <a:rPr lang="fa-IR" sz="1600" b="1" dirty="0">
                <a:solidFill>
                  <a:schemeClr val="bg1"/>
                </a:solidFill>
                <a:latin typeface="iran-sans-web"/>
                <a:cs typeface="B Titr" panose="00000700000000000000" pitchFamily="2" charset="-78"/>
              </a:rPr>
              <a:t>انقلاب اسلامی ، ترفند های  </a:t>
            </a:r>
            <a:r>
              <a:rPr lang="fa-IR" sz="1600" b="1" dirty="0" smtClean="0">
                <a:solidFill>
                  <a:schemeClr val="bg1"/>
                </a:solidFill>
                <a:latin typeface="iran-sans-web"/>
                <a:cs typeface="B Titr" panose="00000700000000000000" pitchFamily="2" charset="-78"/>
              </a:rPr>
              <a:t>پیچیده و سخت آینده  </a:t>
            </a:r>
            <a:r>
              <a:rPr lang="fa-IR" sz="1600" b="1" dirty="0">
                <a:solidFill>
                  <a:schemeClr val="bg1"/>
                </a:solidFill>
                <a:latin typeface="iran-sans-web"/>
                <a:cs typeface="B Titr" panose="00000700000000000000" pitchFamily="2" charset="-78"/>
              </a:rPr>
              <a:t>را خنثی نماییم . </a:t>
            </a:r>
          </a:p>
          <a:p>
            <a:pPr algn="just">
              <a:lnSpc>
                <a:spcPct val="200000"/>
              </a:lnSpc>
            </a:pPr>
            <a:r>
              <a:rPr lang="fa-IR" sz="1600" b="1" dirty="0">
                <a:solidFill>
                  <a:schemeClr val="bg1"/>
                </a:solidFill>
                <a:latin typeface="iran-sans-web"/>
                <a:cs typeface="B Titr" panose="00000700000000000000" pitchFamily="2" charset="-78"/>
              </a:rPr>
              <a:t>در مطالب تنظیم شده، ضمن تبیین جنگ ترکیبی و جهاد تبیین ، انتظار است ، دانش پژوهان با مشارکت در مباحث و ارتقاء دانش خود ، مهارت های لازم را برای میدان داری در عرصه تهاجم ترکیبی بویژه جهاد تبیین را کسب نمایند . ان </a:t>
            </a:r>
            <a:r>
              <a:rPr lang="fa-IR" sz="1600" b="1" dirty="0" err="1">
                <a:solidFill>
                  <a:schemeClr val="bg1"/>
                </a:solidFill>
                <a:latin typeface="iran-sans-web"/>
                <a:cs typeface="B Titr" panose="00000700000000000000" pitchFamily="2" charset="-78"/>
              </a:rPr>
              <a:t>شا</a:t>
            </a:r>
            <a:r>
              <a:rPr lang="fa-IR" sz="1600" b="1" dirty="0">
                <a:solidFill>
                  <a:schemeClr val="bg1"/>
                </a:solidFill>
                <a:latin typeface="iran-sans-web"/>
                <a:cs typeface="B Titr" panose="00000700000000000000" pitchFamily="2" charset="-78"/>
              </a:rPr>
              <a:t> ء الله</a:t>
            </a:r>
          </a:p>
        </p:txBody>
      </p:sp>
    </p:spTree>
    <p:extLst>
      <p:ext uri="{BB962C8B-B14F-4D97-AF65-F5344CB8AC3E}">
        <p14:creationId xmlns:p14="http://schemas.microsoft.com/office/powerpoint/2010/main" val="34331670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79512" y="1196752"/>
            <a:ext cx="8640960" cy="5544616"/>
          </a:xfrm>
          <a:prstGeom prst="roundRect">
            <a:avLst/>
          </a:prstGeom>
          <a:solidFill>
            <a:schemeClr val="tx1"/>
          </a:solidFill>
          <a:ln w="1016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tIns="0" rtlCol="1" anchor="ctr"/>
          <a:lstStyle/>
          <a:p>
            <a:pPr algn="justLow">
              <a:lnSpc>
                <a:spcPct val="150000"/>
              </a:lnSpc>
            </a:pPr>
            <a:r>
              <a:rPr lang="fa-IR" sz="1600" dirty="0">
                <a:solidFill>
                  <a:srgbClr val="002060"/>
                </a:solidFill>
                <a:cs typeface="B Titr" panose="00000700000000000000" pitchFamily="2" charset="-78"/>
              </a:rPr>
              <a:t>1- آگاهی از مخاطب و تجربه مشترک (چه یافتن اشتراکات و چه ساختن اشتراکات)</a:t>
            </a:r>
          </a:p>
          <a:p>
            <a:pPr algn="justLow">
              <a:lnSpc>
                <a:spcPct val="150000"/>
              </a:lnSpc>
            </a:pPr>
            <a:r>
              <a:rPr lang="fa-IR" sz="1600" dirty="0">
                <a:solidFill>
                  <a:srgbClr val="002060"/>
                </a:solidFill>
                <a:cs typeface="B Titr" panose="00000700000000000000" pitchFamily="2" charset="-78"/>
              </a:rPr>
              <a:t>۲ – شکار فرصتها</a:t>
            </a:r>
          </a:p>
          <a:p>
            <a:pPr algn="justLow">
              <a:lnSpc>
                <a:spcPct val="150000"/>
              </a:lnSpc>
            </a:pPr>
            <a:r>
              <a:rPr lang="fa-IR" sz="1600" dirty="0">
                <a:solidFill>
                  <a:srgbClr val="002060"/>
                </a:solidFill>
                <a:cs typeface="B Titr" panose="00000700000000000000" pitchFamily="2" charset="-78"/>
              </a:rPr>
              <a:t>۳ – ارتباط صمیمی در برخورد اول(مدیریت اولین ارتباط )</a:t>
            </a:r>
          </a:p>
          <a:p>
            <a:pPr algn="justLow">
              <a:lnSpc>
                <a:spcPct val="150000"/>
              </a:lnSpc>
            </a:pPr>
            <a:r>
              <a:rPr lang="fa-IR" sz="1600" dirty="0">
                <a:solidFill>
                  <a:srgbClr val="002060"/>
                </a:solidFill>
                <a:cs typeface="B Titr" panose="00000700000000000000" pitchFamily="2" charset="-78"/>
              </a:rPr>
              <a:t>۴ – تفکیک و تقسیم موضوعات</a:t>
            </a:r>
          </a:p>
          <a:p>
            <a:pPr algn="justLow">
              <a:lnSpc>
                <a:spcPct val="150000"/>
              </a:lnSpc>
            </a:pPr>
            <a:r>
              <a:rPr lang="fa-IR" sz="1600" dirty="0">
                <a:solidFill>
                  <a:srgbClr val="002060"/>
                </a:solidFill>
                <a:cs typeface="B Titr" panose="00000700000000000000" pitchFamily="2" charset="-78"/>
              </a:rPr>
              <a:t>۵ – انعطاف و عقب نشینی آبرومندانه در روش ها </a:t>
            </a:r>
          </a:p>
          <a:p>
            <a:pPr algn="justLow">
              <a:lnSpc>
                <a:spcPct val="150000"/>
              </a:lnSpc>
            </a:pPr>
            <a:r>
              <a:rPr lang="fa-IR" sz="1600" dirty="0" smtClean="0">
                <a:solidFill>
                  <a:srgbClr val="002060"/>
                </a:solidFill>
                <a:cs typeface="B Titr" panose="00000700000000000000" pitchFamily="2" charset="-78"/>
              </a:rPr>
              <a:t>۶– </a:t>
            </a:r>
            <a:r>
              <a:rPr lang="fa-IR" sz="1600" dirty="0">
                <a:solidFill>
                  <a:srgbClr val="002060"/>
                </a:solidFill>
                <a:cs typeface="B Titr" panose="00000700000000000000" pitchFamily="2" charset="-78"/>
              </a:rPr>
              <a:t>تشویق کردن و ابراز محبت (مثل تصدیق و تایید و تحسین و حمایت و استفاده از کلمات (درست است)، (بله)، (صحیح است)، (آفرین)، (کاملا موافقم))</a:t>
            </a:r>
          </a:p>
          <a:p>
            <a:pPr algn="justLow">
              <a:lnSpc>
                <a:spcPct val="150000"/>
              </a:lnSpc>
            </a:pPr>
            <a:r>
              <a:rPr lang="fa-IR" sz="1600" dirty="0" smtClean="0">
                <a:solidFill>
                  <a:srgbClr val="002060"/>
                </a:solidFill>
                <a:cs typeface="B Titr" panose="00000700000000000000" pitchFamily="2" charset="-78"/>
              </a:rPr>
              <a:t>۷– </a:t>
            </a:r>
            <a:r>
              <a:rPr lang="fa-IR" sz="1600" dirty="0">
                <a:solidFill>
                  <a:srgbClr val="002060"/>
                </a:solidFill>
                <a:cs typeface="B Titr" panose="00000700000000000000" pitchFamily="2" charset="-78"/>
              </a:rPr>
              <a:t>سازگاری و ایجاد فضای مناسب (انتخاب روز مناسب، ساعت مناسب، مکان مناسب، رنگ بندی مناسب فضا، نورمناسب و پذیرایی مناسب)</a:t>
            </a:r>
          </a:p>
          <a:p>
            <a:pPr algn="justLow">
              <a:lnSpc>
                <a:spcPct val="150000"/>
              </a:lnSpc>
            </a:pPr>
            <a:r>
              <a:rPr lang="fa-IR" sz="1600" dirty="0">
                <a:solidFill>
                  <a:srgbClr val="002060"/>
                </a:solidFill>
                <a:cs typeface="B Titr" panose="00000700000000000000" pitchFamily="2" charset="-78"/>
              </a:rPr>
              <a:t>۸ – تفاهم و تعهد اولیه و مداومت و استمرار </a:t>
            </a:r>
          </a:p>
          <a:p>
            <a:pPr algn="justLow">
              <a:lnSpc>
                <a:spcPct val="150000"/>
              </a:lnSpc>
            </a:pPr>
            <a:r>
              <a:rPr lang="fa-IR" sz="1600" dirty="0">
                <a:solidFill>
                  <a:srgbClr val="002060"/>
                </a:solidFill>
                <a:cs typeface="B Titr" panose="00000700000000000000" pitchFamily="2" charset="-78"/>
              </a:rPr>
              <a:t>۹ – قدرت (ناشی از شهرت، محبوبیت عمومی ، درجه ، علم و تحصیلات، ارتباطات و اعتبار)</a:t>
            </a:r>
          </a:p>
          <a:p>
            <a:pPr algn="justLow">
              <a:lnSpc>
                <a:spcPct val="150000"/>
              </a:lnSpc>
            </a:pPr>
            <a:r>
              <a:rPr lang="fa-IR" sz="1600" dirty="0">
                <a:solidFill>
                  <a:srgbClr val="002060"/>
                </a:solidFill>
                <a:cs typeface="B Titr" panose="00000700000000000000" pitchFamily="2" charset="-78"/>
              </a:rPr>
              <a:t>۱۰ – دعوت به حضور در تشکل ها (عضویت در گروه ها و هیئت ها و... ) </a:t>
            </a:r>
          </a:p>
        </p:txBody>
      </p:sp>
      <p:sp>
        <p:nvSpPr>
          <p:cNvPr id="4" name="Rectangle: Rounded Corners 1">
            <a:extLst>
              <a:ext uri="{FF2B5EF4-FFF2-40B4-BE49-F238E27FC236}">
                <a16:creationId xmlns:a16="http://schemas.microsoft.com/office/drawing/2014/main" id="{7972CF3D-866F-6FBC-373C-466443C4D8F1}"/>
              </a:ext>
            </a:extLst>
          </p:cNvPr>
          <p:cNvSpPr/>
          <p:nvPr/>
        </p:nvSpPr>
        <p:spPr>
          <a:xfrm>
            <a:off x="2843808" y="692696"/>
            <a:ext cx="3600400" cy="576063"/>
          </a:xfrm>
          <a:prstGeom prst="roundRect">
            <a:avLst/>
          </a:prstGeom>
          <a:solidFill>
            <a:srgbClr val="002060"/>
          </a:solidFill>
          <a:ln w="25400" cap="flat" cmpd="sng" algn="ctr">
            <a:solidFill>
              <a:srgbClr val="FFFFFF">
                <a:shade val="50000"/>
              </a:srgbClr>
            </a:solidFill>
            <a:prstDash val="solid"/>
          </a:ln>
          <a:effectLst/>
        </p:spPr>
        <p:txBody>
          <a:bodyPr rtlCol="0" anchor="ctr"/>
          <a:lstStyle/>
          <a:p>
            <a:pPr algn="ctr" rtl="0">
              <a:buClr>
                <a:srgbClr val="000000"/>
              </a:buClr>
            </a:pPr>
            <a:r>
              <a:rPr lang="fa-IR" sz="2000" b="1" kern="0" dirty="0" smtClean="0">
                <a:solidFill>
                  <a:srgbClr val="FFFFFF"/>
                </a:solidFill>
                <a:latin typeface="Arial"/>
                <a:cs typeface="B Titr" pitchFamily="2" charset="-78"/>
                <a:sym typeface="Arial"/>
              </a:rPr>
              <a:t>20 تکنیک متقاعد سازی </a:t>
            </a:r>
            <a:endParaRPr lang="fa-IR" sz="1600" b="1" kern="0" dirty="0" smtClean="0">
              <a:solidFill>
                <a:srgbClr val="FFFFFF"/>
              </a:solidFill>
              <a:latin typeface="Arial"/>
              <a:cs typeface="B Titr" pitchFamily="2" charset="-78"/>
              <a:sym typeface="Arial"/>
            </a:endParaRPr>
          </a:p>
        </p:txBody>
      </p:sp>
    </p:spTree>
    <p:extLst>
      <p:ext uri="{BB962C8B-B14F-4D97-AF65-F5344CB8AC3E}">
        <p14:creationId xmlns:p14="http://schemas.microsoft.com/office/powerpoint/2010/main" val="33520595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79512" y="1196752"/>
            <a:ext cx="8640960" cy="5544616"/>
          </a:xfrm>
          <a:prstGeom prst="roundRect">
            <a:avLst/>
          </a:prstGeom>
          <a:solidFill>
            <a:schemeClr val="tx1"/>
          </a:solidFill>
          <a:ln w="1016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tIns="0" rtlCol="1" anchor="ctr"/>
          <a:lstStyle/>
          <a:p>
            <a:pPr algn="justLow">
              <a:lnSpc>
                <a:spcPct val="150000"/>
              </a:lnSpc>
            </a:pPr>
            <a:r>
              <a:rPr lang="fa-IR" dirty="0" smtClean="0">
                <a:solidFill>
                  <a:srgbClr val="002060"/>
                </a:solidFill>
                <a:cs typeface="B Titr" panose="00000700000000000000" pitchFamily="2" charset="-78"/>
              </a:rPr>
              <a:t>۱۱ </a:t>
            </a:r>
            <a:r>
              <a:rPr lang="fa-IR" dirty="0">
                <a:solidFill>
                  <a:srgbClr val="002060"/>
                </a:solidFill>
                <a:cs typeface="B Titr" panose="00000700000000000000" pitchFamily="2" charset="-78"/>
              </a:rPr>
              <a:t>– مدیریت حواس و احساسات مخاطب (برانگیختن واکنش های احساسی، بیان سرگذشت ها و داستان ها)</a:t>
            </a:r>
          </a:p>
          <a:p>
            <a:pPr algn="justLow">
              <a:lnSpc>
                <a:spcPct val="150000"/>
              </a:lnSpc>
            </a:pPr>
            <a:r>
              <a:rPr lang="fa-IR" dirty="0">
                <a:solidFill>
                  <a:srgbClr val="002060"/>
                </a:solidFill>
                <a:cs typeface="B Titr" panose="00000700000000000000" pitchFamily="2" charset="-78"/>
              </a:rPr>
              <a:t>۱۲ – مدیریت نقاط ضعف(منکر نقاط ضعف نباشیم و ایجاد ضعف بیشتر جلوگیری می کند)</a:t>
            </a:r>
          </a:p>
          <a:p>
            <a:pPr algn="justLow">
              <a:lnSpc>
                <a:spcPct val="150000"/>
              </a:lnSpc>
            </a:pPr>
            <a:r>
              <a:rPr lang="fa-IR" dirty="0">
                <a:solidFill>
                  <a:srgbClr val="002060"/>
                </a:solidFill>
                <a:cs typeface="B Titr" panose="00000700000000000000" pitchFamily="2" charset="-78"/>
              </a:rPr>
              <a:t>۱۳ – دشمن مشترک (ایجاد یا شناسایی دشمن مشترک )</a:t>
            </a:r>
          </a:p>
          <a:p>
            <a:pPr algn="justLow">
              <a:lnSpc>
                <a:spcPct val="150000"/>
              </a:lnSpc>
            </a:pPr>
            <a:r>
              <a:rPr lang="fa-IR" dirty="0">
                <a:solidFill>
                  <a:srgbClr val="002060"/>
                </a:solidFill>
                <a:cs typeface="B Titr" panose="00000700000000000000" pitchFamily="2" charset="-78"/>
              </a:rPr>
              <a:t>۱۴ – مهارت گوش دادن</a:t>
            </a:r>
          </a:p>
          <a:p>
            <a:pPr algn="justLow">
              <a:lnSpc>
                <a:spcPct val="150000"/>
              </a:lnSpc>
            </a:pPr>
            <a:r>
              <a:rPr lang="fa-IR" dirty="0">
                <a:solidFill>
                  <a:srgbClr val="002060"/>
                </a:solidFill>
                <a:cs typeface="B Titr" panose="00000700000000000000" pitchFamily="2" charset="-78"/>
              </a:rPr>
              <a:t>۱۵ – تاثیرگذاری کلامی ( تلفظ صحیح و آهنگ کلمات، تلفظ صحیح آواها، قدرت مکث، تمرکز مناسب، خروج صدا از حنجره و افزایش دایره لغات )</a:t>
            </a:r>
          </a:p>
          <a:p>
            <a:pPr algn="justLow">
              <a:lnSpc>
                <a:spcPct val="150000"/>
              </a:lnSpc>
            </a:pPr>
            <a:r>
              <a:rPr lang="fa-IR" dirty="0">
                <a:solidFill>
                  <a:srgbClr val="002060"/>
                </a:solidFill>
                <a:cs typeface="B Titr" panose="00000700000000000000" pitchFamily="2" charset="-78"/>
              </a:rPr>
              <a:t>۱۶ – موقعیت سازی تأثیرگذار(ایجاد فرصت در محیط افراد و به سراغ افراد رفتن )</a:t>
            </a:r>
          </a:p>
          <a:p>
            <a:pPr algn="justLow">
              <a:lnSpc>
                <a:spcPct val="150000"/>
              </a:lnSpc>
            </a:pPr>
            <a:r>
              <a:rPr lang="fa-IR" dirty="0">
                <a:solidFill>
                  <a:srgbClr val="002060"/>
                </a:solidFill>
                <a:cs typeface="B Titr" panose="00000700000000000000" pitchFamily="2" charset="-78"/>
              </a:rPr>
              <a:t>۱۷ – همراه شدن با روایت مخاطب بجای روایت خود </a:t>
            </a:r>
          </a:p>
          <a:p>
            <a:pPr algn="justLow">
              <a:lnSpc>
                <a:spcPct val="150000"/>
              </a:lnSpc>
            </a:pPr>
            <a:r>
              <a:rPr lang="fa-IR" dirty="0">
                <a:solidFill>
                  <a:srgbClr val="002060"/>
                </a:solidFill>
                <a:cs typeface="B Titr" panose="00000700000000000000" pitchFamily="2" charset="-78"/>
              </a:rPr>
              <a:t>۱۸ – مدارا و فرار از دام تقابل و نزاع و سرزنش</a:t>
            </a:r>
          </a:p>
          <a:p>
            <a:pPr algn="justLow">
              <a:lnSpc>
                <a:spcPct val="150000"/>
              </a:lnSpc>
            </a:pPr>
            <a:r>
              <a:rPr lang="fa-IR" dirty="0">
                <a:solidFill>
                  <a:srgbClr val="002060"/>
                </a:solidFill>
                <a:cs typeface="B Titr" panose="00000700000000000000" pitchFamily="2" charset="-78"/>
              </a:rPr>
              <a:t>۱۹ – توجه به نیازها و انگیزه های مخاطب</a:t>
            </a:r>
          </a:p>
          <a:p>
            <a:pPr algn="justLow">
              <a:lnSpc>
                <a:spcPct val="150000"/>
              </a:lnSpc>
            </a:pPr>
            <a:r>
              <a:rPr lang="fa-IR" dirty="0">
                <a:solidFill>
                  <a:srgbClr val="002060"/>
                </a:solidFill>
                <a:cs typeface="B Titr" panose="00000700000000000000" pitchFamily="2" charset="-78"/>
              </a:rPr>
              <a:t>۲۰ –اخلاق </a:t>
            </a:r>
            <a:r>
              <a:rPr lang="fa-IR" dirty="0" smtClean="0">
                <a:solidFill>
                  <a:srgbClr val="002060"/>
                </a:solidFill>
                <a:cs typeface="B Titr" panose="00000700000000000000" pitchFamily="2" charset="-78"/>
              </a:rPr>
              <a:t>مداری</a:t>
            </a:r>
            <a:endParaRPr lang="fa-IR" dirty="0">
              <a:solidFill>
                <a:srgbClr val="002060"/>
              </a:solidFill>
              <a:cs typeface="B Titr" panose="00000700000000000000" pitchFamily="2" charset="-78"/>
            </a:endParaRPr>
          </a:p>
        </p:txBody>
      </p:sp>
      <p:sp>
        <p:nvSpPr>
          <p:cNvPr id="4" name="Rectangle: Rounded Corners 1">
            <a:extLst>
              <a:ext uri="{FF2B5EF4-FFF2-40B4-BE49-F238E27FC236}">
                <a16:creationId xmlns:a16="http://schemas.microsoft.com/office/drawing/2014/main" id="{7972CF3D-866F-6FBC-373C-466443C4D8F1}"/>
              </a:ext>
            </a:extLst>
          </p:cNvPr>
          <p:cNvSpPr/>
          <p:nvPr/>
        </p:nvSpPr>
        <p:spPr>
          <a:xfrm>
            <a:off x="2843808" y="692696"/>
            <a:ext cx="3600400" cy="576063"/>
          </a:xfrm>
          <a:prstGeom prst="roundRect">
            <a:avLst/>
          </a:prstGeom>
          <a:solidFill>
            <a:srgbClr val="002060"/>
          </a:solidFill>
          <a:ln w="25400" cap="flat" cmpd="sng" algn="ctr">
            <a:solidFill>
              <a:srgbClr val="FFFFFF">
                <a:shade val="50000"/>
              </a:srgbClr>
            </a:solidFill>
            <a:prstDash val="solid"/>
          </a:ln>
          <a:effectLst/>
        </p:spPr>
        <p:txBody>
          <a:bodyPr rtlCol="0" anchor="ctr"/>
          <a:lstStyle/>
          <a:p>
            <a:pPr algn="ctr" rtl="0">
              <a:buClr>
                <a:srgbClr val="000000"/>
              </a:buClr>
            </a:pPr>
            <a:r>
              <a:rPr lang="fa-IR" sz="2000" b="1" kern="0" dirty="0" smtClean="0">
                <a:solidFill>
                  <a:srgbClr val="FFFFFF"/>
                </a:solidFill>
                <a:latin typeface="Arial"/>
                <a:cs typeface="B Titr" pitchFamily="2" charset="-78"/>
                <a:sym typeface="Arial"/>
              </a:rPr>
              <a:t>20 تکنیک متقاعد سازی </a:t>
            </a:r>
            <a:endParaRPr lang="fa-IR" sz="1600" b="1" kern="0" dirty="0" smtClean="0">
              <a:solidFill>
                <a:srgbClr val="FFFFFF"/>
              </a:solidFill>
              <a:latin typeface="Arial"/>
              <a:cs typeface="B Titr" pitchFamily="2" charset="-78"/>
              <a:sym typeface="Arial"/>
            </a:endParaRPr>
          </a:p>
        </p:txBody>
      </p:sp>
    </p:spTree>
    <p:extLst>
      <p:ext uri="{BB962C8B-B14F-4D97-AF65-F5344CB8AC3E}">
        <p14:creationId xmlns:p14="http://schemas.microsoft.com/office/powerpoint/2010/main" val="31102647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956" y="740750"/>
            <a:ext cx="7055380" cy="744034"/>
          </a:xfrm>
        </p:spPr>
        <p:txBody>
          <a:bodyPr/>
          <a:lstStyle/>
          <a:p>
            <a:pPr algn="r"/>
            <a:r>
              <a:rPr lang="fa-IR" sz="3600" dirty="0" smtClean="0">
                <a:solidFill>
                  <a:srgbClr val="FFFF00"/>
                </a:solidFill>
                <a:cs typeface="B Titr" panose="00000700000000000000" pitchFamily="2" charset="-78"/>
              </a:rPr>
              <a:t>6- </a:t>
            </a:r>
            <a:r>
              <a:rPr lang="fa-IR" sz="3600" dirty="0">
                <a:solidFill>
                  <a:srgbClr val="FFFF00"/>
                </a:solidFill>
                <a:cs typeface="B Titr" panose="00000700000000000000" pitchFamily="2" charset="-78"/>
              </a:rPr>
              <a:t>کار تمرینی لیگ مناظره </a:t>
            </a:r>
            <a:r>
              <a:rPr lang="fa-IR" sz="3600" dirty="0" smtClean="0">
                <a:solidFill>
                  <a:srgbClr val="FFFF00"/>
                </a:solidFill>
                <a:cs typeface="B Titr" panose="00000700000000000000" pitchFamily="2" charset="-78"/>
              </a:rPr>
              <a:t>دانش پژوهان:</a:t>
            </a:r>
            <a:endParaRPr lang="fa-IR" sz="3600" dirty="0">
              <a:solidFill>
                <a:srgbClr val="FFFF00"/>
              </a:solidFill>
              <a:cs typeface="B Titr" panose="00000700000000000000" pitchFamily="2" charset="-78"/>
            </a:endParaRPr>
          </a:p>
        </p:txBody>
      </p:sp>
      <p:sp>
        <p:nvSpPr>
          <p:cNvPr id="4" name="Rounded Rectangle 3"/>
          <p:cNvSpPr/>
          <p:nvPr/>
        </p:nvSpPr>
        <p:spPr>
          <a:xfrm>
            <a:off x="395536" y="1844824"/>
            <a:ext cx="8335762" cy="3960440"/>
          </a:xfrm>
          <a:prstGeom prst="roundRect">
            <a:avLst/>
          </a:prstGeom>
          <a:solidFill>
            <a:schemeClr val="tx1"/>
          </a:solidFill>
          <a:ln w="1016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tIns="0" rtlCol="1" anchor="ctr"/>
          <a:lstStyle/>
          <a:p>
            <a:pPr algn="just">
              <a:lnSpc>
                <a:spcPct val="200000"/>
              </a:lnSpc>
            </a:pPr>
            <a:r>
              <a:rPr lang="fa-IR" sz="1600" dirty="0">
                <a:solidFill>
                  <a:srgbClr val="002060"/>
                </a:solidFill>
                <a:cs typeface="B Titr" panose="00000700000000000000" pitchFamily="2" charset="-78"/>
              </a:rPr>
              <a:t>استاد محترم با کمک دانش پژوهان ، چند نمونه تمرینی را برای بکارگیری مهارت های سواد رسانه ای ، ارائه برای تمرین توان متقاعد سازی افراد ، استاد با طرح یک موضوع چالشی (موضوع روز جامعه) و تعیین 2 یا چند نفر موافق و مخالف ، زمینه مباحثه و مناظره افراد در یک موضوع را فراهم می کنند و سایر افراد به توان اقناع سازی و استفاده از تکنیک ها  امتیاز می دهند .</a:t>
            </a:r>
          </a:p>
          <a:p>
            <a:pPr algn="just">
              <a:lnSpc>
                <a:spcPct val="200000"/>
              </a:lnSpc>
            </a:pPr>
            <a:r>
              <a:rPr lang="fa-IR" sz="1600" dirty="0">
                <a:solidFill>
                  <a:srgbClr val="002060"/>
                </a:solidFill>
                <a:cs typeface="B Titr" panose="00000700000000000000" pitchFamily="2" charset="-78"/>
              </a:rPr>
              <a:t>مناسب است استاد محترم </a:t>
            </a:r>
            <a:r>
              <a:rPr lang="fa-IR" sz="1600" dirty="0" smtClean="0">
                <a:solidFill>
                  <a:srgbClr val="002060"/>
                </a:solidFill>
                <a:cs typeface="B Titr" panose="00000700000000000000" pitchFamily="2" charset="-78"/>
              </a:rPr>
              <a:t>نیز یکی </a:t>
            </a:r>
            <a:r>
              <a:rPr lang="fa-IR" sz="1600" dirty="0">
                <a:solidFill>
                  <a:srgbClr val="002060"/>
                </a:solidFill>
                <a:cs typeface="B Titr" panose="00000700000000000000" pitchFamily="2" charset="-78"/>
              </a:rPr>
              <a:t>از شبهات پرتکرار و پاسخ اقناعی را ارائه کند و افراد نیز برای غنی سازی پاسخ مشارکت داشته باشند . </a:t>
            </a:r>
          </a:p>
          <a:p>
            <a:pPr algn="just">
              <a:lnSpc>
                <a:spcPct val="200000"/>
              </a:lnSpc>
            </a:pPr>
            <a:endParaRPr lang="fa-IR" sz="1400" dirty="0">
              <a:solidFill>
                <a:srgbClr val="002060"/>
              </a:solidFill>
              <a:cs typeface="B Titr" panose="00000700000000000000" pitchFamily="2" charset="-78"/>
            </a:endParaRPr>
          </a:p>
        </p:txBody>
      </p:sp>
    </p:spTree>
    <p:extLst>
      <p:ext uri="{BB962C8B-B14F-4D97-AF65-F5344CB8AC3E}">
        <p14:creationId xmlns:p14="http://schemas.microsoft.com/office/powerpoint/2010/main" val="21794660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23528" y="1412776"/>
            <a:ext cx="8280920" cy="4968552"/>
          </a:xfrm>
          <a:prstGeom prst="roundRect">
            <a:avLst/>
          </a:prstGeom>
          <a:solidFill>
            <a:schemeClr val="tx1"/>
          </a:solidFill>
          <a:ln w="1016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tIns="0" rtlCol="1" anchor="ctr"/>
          <a:lstStyle/>
          <a:p>
            <a:pPr algn="justLow">
              <a:lnSpc>
                <a:spcPct val="150000"/>
              </a:lnSpc>
            </a:pPr>
            <a:r>
              <a:rPr lang="fa-IR" sz="2000" dirty="0" smtClean="0">
                <a:solidFill>
                  <a:srgbClr val="002060"/>
                </a:solidFill>
                <a:cs typeface="B Titr" panose="00000700000000000000" pitchFamily="2" charset="-78"/>
              </a:rPr>
              <a:t>یکی از مهمترین مهارت های مورد نیاز در جهاد تبیین ایجاد کانون تولید محتوا و پاسخگویی بروز شبهات مطرح می باشد . این امر به دلائل زیر ضروری می باشد:</a:t>
            </a:r>
          </a:p>
          <a:p>
            <a:pPr marL="342900" indent="-342900" algn="justLow">
              <a:lnSpc>
                <a:spcPct val="150000"/>
              </a:lnSpc>
              <a:buFontTx/>
              <a:buChar char="-"/>
            </a:pPr>
            <a:r>
              <a:rPr lang="fa-IR" sz="2000" dirty="0" smtClean="0">
                <a:solidFill>
                  <a:srgbClr val="002060"/>
                </a:solidFill>
                <a:cs typeface="B Titr" panose="00000700000000000000" pitchFamily="2" charset="-78"/>
              </a:rPr>
              <a:t>شناخت مخاطبان ، ذهنیات و علائق و سبک رفتاری آنان</a:t>
            </a:r>
          </a:p>
          <a:p>
            <a:pPr marL="342900" indent="-342900" algn="justLow">
              <a:lnSpc>
                <a:spcPct val="150000"/>
              </a:lnSpc>
              <a:buFontTx/>
              <a:buChar char="-"/>
            </a:pPr>
            <a:r>
              <a:rPr lang="fa-IR" sz="2000" dirty="0" smtClean="0">
                <a:solidFill>
                  <a:srgbClr val="002060"/>
                </a:solidFill>
                <a:cs typeface="B Titr" panose="00000700000000000000" pitchFamily="2" charset="-78"/>
              </a:rPr>
              <a:t>رصد بموقع جهت گیری ها و ترفندهای محتوایی دشمن </a:t>
            </a:r>
          </a:p>
          <a:p>
            <a:pPr marL="342900" indent="-342900" algn="justLow">
              <a:lnSpc>
                <a:spcPct val="150000"/>
              </a:lnSpc>
              <a:buFontTx/>
              <a:buChar char="-"/>
            </a:pPr>
            <a:r>
              <a:rPr lang="fa-IR" sz="2000" dirty="0" smtClean="0">
                <a:solidFill>
                  <a:srgbClr val="002060"/>
                </a:solidFill>
                <a:cs typeface="B Titr" panose="00000700000000000000" pitchFamily="2" charset="-78"/>
              </a:rPr>
              <a:t>تشکیل شبکه مغزافزاری برای تهیه مناسب محتوای مفید و اقناعی</a:t>
            </a:r>
          </a:p>
          <a:p>
            <a:pPr marL="342900" indent="-342900" algn="justLow">
              <a:lnSpc>
                <a:spcPct val="150000"/>
              </a:lnSpc>
              <a:buFontTx/>
              <a:buChar char="-"/>
            </a:pPr>
            <a:r>
              <a:rPr lang="fa-IR" sz="2000" dirty="0" smtClean="0">
                <a:solidFill>
                  <a:srgbClr val="002060"/>
                </a:solidFill>
                <a:cs typeface="B Titr" panose="00000700000000000000" pitchFamily="2" charset="-78"/>
              </a:rPr>
              <a:t>پیام رسانی و خنثی سازی بموقع از طریق گروه های و تشکل های فعال</a:t>
            </a:r>
          </a:p>
          <a:p>
            <a:pPr marL="342900" indent="-342900" algn="justLow">
              <a:lnSpc>
                <a:spcPct val="150000"/>
              </a:lnSpc>
              <a:buFontTx/>
              <a:buChar char="-"/>
            </a:pPr>
            <a:endParaRPr lang="fa-IR" sz="2000" dirty="0" smtClean="0">
              <a:solidFill>
                <a:srgbClr val="002060"/>
              </a:solidFill>
              <a:cs typeface="B Titr" panose="00000700000000000000" pitchFamily="2" charset="-78"/>
            </a:endParaRPr>
          </a:p>
          <a:p>
            <a:pPr marL="342900" indent="-342900" algn="justLow">
              <a:lnSpc>
                <a:spcPct val="150000"/>
              </a:lnSpc>
              <a:buFontTx/>
              <a:buChar char="-"/>
            </a:pPr>
            <a:endParaRPr lang="fa-IR" sz="2000" dirty="0" smtClean="0">
              <a:solidFill>
                <a:srgbClr val="002060"/>
              </a:solidFill>
              <a:cs typeface="B Titr" panose="00000700000000000000" pitchFamily="2" charset="-78"/>
            </a:endParaRPr>
          </a:p>
          <a:p>
            <a:pPr marL="342900" indent="-342900" algn="justLow">
              <a:lnSpc>
                <a:spcPct val="150000"/>
              </a:lnSpc>
              <a:buFontTx/>
              <a:buChar char="-"/>
            </a:pPr>
            <a:endParaRPr lang="fa-IR" sz="2000" dirty="0">
              <a:solidFill>
                <a:srgbClr val="002060"/>
              </a:solidFill>
              <a:cs typeface="B Titr" panose="00000700000000000000" pitchFamily="2" charset="-78"/>
            </a:endParaRPr>
          </a:p>
        </p:txBody>
      </p:sp>
      <p:sp>
        <p:nvSpPr>
          <p:cNvPr id="3" name="Rectangle: Rounded Corners 1">
            <a:extLst>
              <a:ext uri="{FF2B5EF4-FFF2-40B4-BE49-F238E27FC236}">
                <a16:creationId xmlns:a16="http://schemas.microsoft.com/office/drawing/2014/main" id="{7972CF3D-866F-6FBC-373C-466443C4D8F1}"/>
              </a:ext>
            </a:extLst>
          </p:cNvPr>
          <p:cNvSpPr/>
          <p:nvPr/>
        </p:nvSpPr>
        <p:spPr>
          <a:xfrm>
            <a:off x="1475656" y="1107976"/>
            <a:ext cx="5832648" cy="609599"/>
          </a:xfrm>
          <a:prstGeom prst="roundRect">
            <a:avLst/>
          </a:prstGeom>
          <a:solidFill>
            <a:srgbClr val="002060"/>
          </a:solidFill>
          <a:ln w="25400" cap="flat" cmpd="sng" algn="ctr">
            <a:solidFill>
              <a:srgbClr val="FFFFFF">
                <a:shade val="50000"/>
              </a:srgbClr>
            </a:solidFill>
            <a:prstDash val="solid"/>
          </a:ln>
          <a:effectLst/>
        </p:spPr>
        <p:txBody>
          <a:bodyPr rtlCol="0" anchor="ctr"/>
          <a:lstStyle/>
          <a:p>
            <a:pPr algn="ctr" rtl="0">
              <a:buClr>
                <a:srgbClr val="000000"/>
              </a:buClr>
            </a:pPr>
            <a:r>
              <a:rPr lang="fa-IR" sz="2000" b="1" kern="0" dirty="0" smtClean="0">
                <a:solidFill>
                  <a:srgbClr val="FFFFFF"/>
                </a:solidFill>
                <a:latin typeface="Arial"/>
                <a:cs typeface="B Titr" pitchFamily="2" charset="-78"/>
                <a:sym typeface="Arial"/>
              </a:rPr>
              <a:t>4- ایجاد کانون تولید محتوا و پاسخ به شبهات</a:t>
            </a:r>
            <a:endParaRPr lang="fa-IR" sz="1600" b="1" kern="0" dirty="0" smtClean="0">
              <a:solidFill>
                <a:srgbClr val="FFFFFF"/>
              </a:solidFill>
              <a:latin typeface="Arial"/>
              <a:cs typeface="B Titr" pitchFamily="2" charset="-78"/>
              <a:sym typeface="Aria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4546" y="4509120"/>
            <a:ext cx="3017837"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83249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23528" y="1412776"/>
            <a:ext cx="8280920" cy="4968552"/>
          </a:xfrm>
          <a:prstGeom prst="roundRect">
            <a:avLst/>
          </a:prstGeom>
          <a:solidFill>
            <a:schemeClr val="tx1"/>
          </a:solidFill>
          <a:ln w="1016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tIns="0" rtlCol="1" anchor="ctr"/>
          <a:lstStyle/>
          <a:p>
            <a:pPr algn="justLow">
              <a:lnSpc>
                <a:spcPct val="150000"/>
              </a:lnSpc>
            </a:pPr>
            <a:endParaRPr lang="fa-IR" sz="2000" dirty="0">
              <a:solidFill>
                <a:srgbClr val="002060"/>
              </a:solidFill>
              <a:cs typeface="B Titr" panose="00000700000000000000" pitchFamily="2" charset="-78"/>
            </a:endParaRPr>
          </a:p>
        </p:txBody>
      </p:sp>
      <p:sp>
        <p:nvSpPr>
          <p:cNvPr id="3" name="Rectangle: Rounded Corners 1">
            <a:extLst>
              <a:ext uri="{FF2B5EF4-FFF2-40B4-BE49-F238E27FC236}">
                <a16:creationId xmlns:a16="http://schemas.microsoft.com/office/drawing/2014/main" id="{7972CF3D-866F-6FBC-373C-466443C4D8F1}"/>
              </a:ext>
            </a:extLst>
          </p:cNvPr>
          <p:cNvSpPr/>
          <p:nvPr/>
        </p:nvSpPr>
        <p:spPr>
          <a:xfrm>
            <a:off x="1475656" y="1107976"/>
            <a:ext cx="5832648" cy="609599"/>
          </a:xfrm>
          <a:prstGeom prst="roundRect">
            <a:avLst/>
          </a:prstGeom>
          <a:solidFill>
            <a:srgbClr val="002060"/>
          </a:solidFill>
          <a:ln w="25400" cap="flat" cmpd="sng" algn="ctr">
            <a:solidFill>
              <a:srgbClr val="FFFFFF">
                <a:shade val="50000"/>
              </a:srgbClr>
            </a:solidFill>
            <a:prstDash val="solid"/>
          </a:ln>
          <a:effectLst/>
        </p:spPr>
        <p:txBody>
          <a:bodyPr rtlCol="0" anchor="ctr"/>
          <a:lstStyle/>
          <a:p>
            <a:pPr algn="ctr" rtl="0">
              <a:buClr>
                <a:srgbClr val="000000"/>
              </a:buClr>
            </a:pPr>
            <a:r>
              <a:rPr lang="fa-IR" sz="2000" b="1" kern="0" dirty="0" smtClean="0">
                <a:solidFill>
                  <a:srgbClr val="FFFFFF"/>
                </a:solidFill>
                <a:latin typeface="Arial"/>
                <a:cs typeface="B Titr" pitchFamily="2" charset="-78"/>
                <a:sym typeface="Arial"/>
              </a:rPr>
              <a:t>4- کانون تولید محتوا و پاسخ به شبهات</a:t>
            </a:r>
            <a:endParaRPr lang="fa-IR" sz="1600" b="1" kern="0" dirty="0" smtClean="0">
              <a:solidFill>
                <a:srgbClr val="FFFFFF"/>
              </a:solidFill>
              <a:latin typeface="Arial"/>
              <a:cs typeface="B Titr" pitchFamily="2" charset="-78"/>
              <a:sym typeface="Arial"/>
            </a:endParaRPr>
          </a:p>
        </p:txBody>
      </p:sp>
      <p:sp>
        <p:nvSpPr>
          <p:cNvPr id="2" name="Rectangle 1"/>
          <p:cNvSpPr/>
          <p:nvPr/>
        </p:nvSpPr>
        <p:spPr>
          <a:xfrm>
            <a:off x="755576" y="2276872"/>
            <a:ext cx="7416824" cy="4031873"/>
          </a:xfrm>
          <a:prstGeom prst="rect">
            <a:avLst/>
          </a:prstGeom>
        </p:spPr>
        <p:txBody>
          <a:bodyPr wrap="square">
            <a:spAutoFit/>
          </a:bodyPr>
          <a:lstStyle/>
          <a:p>
            <a:pPr algn="justLow"/>
            <a:endParaRPr lang="fa-IR" sz="3200" dirty="0" smtClean="0">
              <a:solidFill>
                <a:schemeClr val="accent1">
                  <a:lumMod val="75000"/>
                </a:schemeClr>
              </a:solidFill>
              <a:cs typeface="B Titr" panose="00000700000000000000" pitchFamily="2" charset="-78"/>
            </a:endParaRPr>
          </a:p>
          <a:p>
            <a:pPr algn="justLow"/>
            <a:r>
              <a:rPr lang="fa-IR" sz="3200" dirty="0" smtClean="0">
                <a:solidFill>
                  <a:schemeClr val="accent1">
                    <a:lumMod val="75000"/>
                  </a:schemeClr>
                </a:solidFill>
                <a:cs typeface="B Titr" panose="00000700000000000000" pitchFamily="2" charset="-78"/>
              </a:rPr>
              <a:t>جهاد </a:t>
            </a:r>
            <a:r>
              <a:rPr lang="fa-IR" sz="3200" dirty="0">
                <a:solidFill>
                  <a:schemeClr val="accent1">
                    <a:lumMod val="75000"/>
                  </a:schemeClr>
                </a:solidFill>
                <a:cs typeface="B Titr" panose="00000700000000000000" pitchFamily="2" charset="-78"/>
              </a:rPr>
              <a:t>تبیین را جدّی بگیرید، شبهه‌زدایی از ذهن مخاطبین را جدّی بگیرید. شبهه از جمله‌ی چیزهایی است که عرض کردیم مثل موریانه است؛ دشمن به این موریانه‌ها دل بسته. شبهه ویروس است، مثل همین ویروس کرونا؛ وقتی که وارد شد، خارج شدنش مشکل است، جزو بیماری‌های مسری هم هست، سرایت هم میکند. </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36823"/>
          <a:stretch/>
        </p:blipFill>
        <p:spPr>
          <a:xfrm>
            <a:off x="7129670" y="1761981"/>
            <a:ext cx="1046921" cy="1105308"/>
          </a:xfrm>
          <a:prstGeom prst="rect">
            <a:avLst/>
          </a:prstGeom>
          <a:ln>
            <a:noFill/>
          </a:ln>
          <a:effectLst>
            <a:softEdge rad="112500"/>
          </a:effectLst>
        </p:spPr>
      </p:pic>
    </p:spTree>
    <p:extLst>
      <p:ext uri="{BB962C8B-B14F-4D97-AF65-F5344CB8AC3E}">
        <p14:creationId xmlns:p14="http://schemas.microsoft.com/office/powerpoint/2010/main" val="39544354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23528" y="1412776"/>
            <a:ext cx="8280920" cy="4968552"/>
          </a:xfrm>
          <a:prstGeom prst="roundRect">
            <a:avLst/>
          </a:prstGeom>
          <a:solidFill>
            <a:schemeClr val="tx1"/>
          </a:solidFill>
          <a:ln w="1016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tIns="0" rtlCol="1" anchor="ctr"/>
          <a:lstStyle/>
          <a:p>
            <a:pPr algn="justLow">
              <a:lnSpc>
                <a:spcPct val="150000"/>
              </a:lnSpc>
            </a:pPr>
            <a:r>
              <a:rPr lang="fa-IR" sz="2000" dirty="0" smtClean="0">
                <a:solidFill>
                  <a:srgbClr val="002060"/>
                </a:solidFill>
                <a:cs typeface="B Titr" panose="00000700000000000000" pitchFamily="2" charset="-78"/>
              </a:rPr>
              <a:t>در جهاد تبیین ضرورت دارد همه دلسوزان و پیشگامان عرصه های مختلف به صورت جبهه ای ، متحد و متفق وارد میدان شوند . کار تشکیلاتی آثار و فوائد بسیاری دارد :</a:t>
            </a:r>
          </a:p>
          <a:p>
            <a:pPr marL="285750" indent="-285750" algn="justLow">
              <a:lnSpc>
                <a:spcPct val="150000"/>
              </a:lnSpc>
              <a:buFontTx/>
              <a:buChar char="-"/>
            </a:pPr>
            <a:r>
              <a:rPr lang="fa-IR" sz="2000" dirty="0" smtClean="0">
                <a:solidFill>
                  <a:srgbClr val="002060"/>
                </a:solidFill>
                <a:cs typeface="B Titr" panose="00000700000000000000" pitchFamily="2" charset="-78"/>
              </a:rPr>
              <a:t>امکان مدیریت و تقسیم کار بین افراد به تناسب قابلیت ها فراهم می شود </a:t>
            </a:r>
          </a:p>
          <a:p>
            <a:pPr marL="285750" indent="-285750" algn="justLow">
              <a:lnSpc>
                <a:spcPct val="150000"/>
              </a:lnSpc>
              <a:buFontTx/>
              <a:buChar char="-"/>
            </a:pPr>
            <a:r>
              <a:rPr lang="fa-IR" sz="2000" dirty="0" smtClean="0">
                <a:solidFill>
                  <a:srgbClr val="002060"/>
                </a:solidFill>
                <a:cs typeface="B Titr" panose="00000700000000000000" pitchFamily="2" charset="-78"/>
              </a:rPr>
              <a:t>زمینه هم اندیشی و هم فکری برای یافتن راه حل  ها ایجاد می شود .</a:t>
            </a:r>
          </a:p>
          <a:p>
            <a:pPr marL="285750" indent="-285750" algn="justLow">
              <a:lnSpc>
                <a:spcPct val="150000"/>
              </a:lnSpc>
              <a:buFontTx/>
              <a:buChar char="-"/>
            </a:pPr>
            <a:r>
              <a:rPr lang="fa-IR" sz="2000" dirty="0" smtClean="0">
                <a:solidFill>
                  <a:srgbClr val="002060"/>
                </a:solidFill>
                <a:cs typeface="B Titr" panose="00000700000000000000" pitchFamily="2" charset="-78"/>
              </a:rPr>
              <a:t>روحیه عمل انقلابی و جهادی برای حصول اهداف تقویت می شود .</a:t>
            </a:r>
          </a:p>
          <a:p>
            <a:pPr marL="285750" indent="-285750" algn="justLow">
              <a:lnSpc>
                <a:spcPct val="150000"/>
              </a:lnSpc>
              <a:buFontTx/>
              <a:buChar char="-"/>
            </a:pPr>
            <a:r>
              <a:rPr lang="fa-IR" sz="2000" dirty="0" smtClean="0">
                <a:solidFill>
                  <a:srgbClr val="002060"/>
                </a:solidFill>
                <a:cs typeface="B Titr" panose="00000700000000000000" pitchFamily="2" charset="-78"/>
              </a:rPr>
              <a:t>قدرت فراگیری و تأثیر و نفوذ فعالیت ها افزایش می یابد. </a:t>
            </a:r>
          </a:p>
          <a:p>
            <a:pPr marL="285750" indent="-285750" algn="justLow">
              <a:lnSpc>
                <a:spcPct val="150000"/>
              </a:lnSpc>
              <a:buFontTx/>
              <a:buChar char="-"/>
            </a:pPr>
            <a:r>
              <a:rPr lang="fa-IR" sz="2000" dirty="0" smtClean="0">
                <a:solidFill>
                  <a:srgbClr val="002060"/>
                </a:solidFill>
                <a:cs typeface="B Titr" panose="00000700000000000000" pitchFamily="2" charset="-78"/>
              </a:rPr>
              <a:t>زمینه حرکت هم افزا و تعامل با تشکل های دیگر فراهم می شود .</a:t>
            </a:r>
          </a:p>
          <a:p>
            <a:pPr marL="285750" indent="-285750" algn="justLow">
              <a:lnSpc>
                <a:spcPct val="150000"/>
              </a:lnSpc>
              <a:buFontTx/>
              <a:buChar char="-"/>
            </a:pPr>
            <a:r>
              <a:rPr lang="fa-IR" sz="2000" dirty="0" smtClean="0">
                <a:solidFill>
                  <a:srgbClr val="002060"/>
                </a:solidFill>
                <a:cs typeface="B Titr" panose="00000700000000000000" pitchFamily="2" charset="-78"/>
              </a:rPr>
              <a:t> زمینه جذب مخاطب و جامعه هدف تقویت می شود .</a:t>
            </a:r>
          </a:p>
          <a:p>
            <a:pPr marL="285750" indent="-285750" algn="justLow">
              <a:lnSpc>
                <a:spcPct val="150000"/>
              </a:lnSpc>
              <a:buFontTx/>
              <a:buChar char="-"/>
            </a:pPr>
            <a:r>
              <a:rPr lang="fa-IR" sz="2000" dirty="0" smtClean="0">
                <a:solidFill>
                  <a:srgbClr val="002060"/>
                </a:solidFill>
                <a:cs typeface="B Titr" panose="00000700000000000000" pitchFamily="2" charset="-78"/>
              </a:rPr>
              <a:t>جلوی کاری های ضعیف ، تکراری و موازی گرفته می شود . </a:t>
            </a:r>
          </a:p>
          <a:p>
            <a:pPr marL="285750" indent="-285750" algn="justLow">
              <a:lnSpc>
                <a:spcPct val="150000"/>
              </a:lnSpc>
              <a:buFontTx/>
              <a:buChar char="-"/>
            </a:pPr>
            <a:r>
              <a:rPr lang="fa-IR" sz="2000" dirty="0" smtClean="0">
                <a:solidFill>
                  <a:srgbClr val="002060"/>
                </a:solidFill>
                <a:cs typeface="B Titr" panose="00000700000000000000" pitchFamily="2" charset="-78"/>
              </a:rPr>
              <a:t> و  ...</a:t>
            </a:r>
            <a:endParaRPr lang="fa-IR" sz="2000" dirty="0">
              <a:solidFill>
                <a:srgbClr val="002060"/>
              </a:solidFill>
              <a:cs typeface="B Titr" panose="00000700000000000000"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3573016"/>
            <a:ext cx="2168442" cy="2378461"/>
          </a:xfrm>
          <a:prstGeom prst="rect">
            <a:avLst/>
          </a:prstGeom>
          <a:ln>
            <a:noFill/>
          </a:ln>
          <a:effectLst>
            <a:softEdge rad="112500"/>
          </a:effectLst>
        </p:spPr>
      </p:pic>
      <p:sp>
        <p:nvSpPr>
          <p:cNvPr id="3" name="Rectangle: Rounded Corners 1">
            <a:extLst>
              <a:ext uri="{FF2B5EF4-FFF2-40B4-BE49-F238E27FC236}">
                <a16:creationId xmlns:a16="http://schemas.microsoft.com/office/drawing/2014/main" id="{7972CF3D-866F-6FBC-373C-466443C4D8F1}"/>
              </a:ext>
            </a:extLst>
          </p:cNvPr>
          <p:cNvSpPr/>
          <p:nvPr/>
        </p:nvSpPr>
        <p:spPr>
          <a:xfrm>
            <a:off x="1475656" y="1107976"/>
            <a:ext cx="5832648" cy="609599"/>
          </a:xfrm>
          <a:prstGeom prst="roundRect">
            <a:avLst/>
          </a:prstGeom>
          <a:solidFill>
            <a:srgbClr val="002060"/>
          </a:solidFill>
          <a:ln w="25400" cap="flat" cmpd="sng" algn="ctr">
            <a:solidFill>
              <a:srgbClr val="FFFFFF">
                <a:shade val="50000"/>
              </a:srgbClr>
            </a:solidFill>
            <a:prstDash val="solid"/>
          </a:ln>
          <a:effectLst/>
        </p:spPr>
        <p:txBody>
          <a:bodyPr rtlCol="0" anchor="ctr"/>
          <a:lstStyle/>
          <a:p>
            <a:pPr algn="ctr" rtl="0">
              <a:buClr>
                <a:srgbClr val="000000"/>
              </a:buClr>
            </a:pPr>
            <a:r>
              <a:rPr lang="fa-IR" sz="2000" b="1" kern="0" dirty="0" smtClean="0">
                <a:solidFill>
                  <a:srgbClr val="FFFFFF"/>
                </a:solidFill>
                <a:latin typeface="Arial"/>
                <a:cs typeface="B Titr" pitchFamily="2" charset="-78"/>
                <a:sym typeface="Arial"/>
              </a:rPr>
              <a:t>5- عمل تشکیلاتی و کنشگری </a:t>
            </a:r>
            <a:endParaRPr lang="fa-IR" sz="1600" b="1" kern="0" dirty="0" smtClean="0">
              <a:solidFill>
                <a:srgbClr val="FFFFFF"/>
              </a:solidFill>
              <a:latin typeface="Arial"/>
              <a:cs typeface="B Titr" pitchFamily="2" charset="-78"/>
              <a:sym typeface="Arial"/>
            </a:endParaRPr>
          </a:p>
        </p:txBody>
      </p:sp>
    </p:spTree>
    <p:extLst>
      <p:ext uri="{BB962C8B-B14F-4D97-AF65-F5344CB8AC3E}">
        <p14:creationId xmlns:p14="http://schemas.microsoft.com/office/powerpoint/2010/main" val="7473274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9552" y="1412776"/>
            <a:ext cx="7920880" cy="4824536"/>
          </a:xfrm>
          <a:prstGeom prst="roundRect">
            <a:avLst/>
          </a:prstGeom>
          <a:solidFill>
            <a:schemeClr val="tx1"/>
          </a:solidFill>
          <a:ln w="1016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tIns="0" rtlCol="1" anchor="ctr"/>
          <a:lstStyle/>
          <a:p>
            <a:pPr algn="justLow">
              <a:lnSpc>
                <a:spcPct val="150000"/>
              </a:lnSpc>
            </a:pPr>
            <a:r>
              <a:rPr lang="fa-IR" sz="1400" dirty="0">
                <a:solidFill>
                  <a:srgbClr val="002060"/>
                </a:solidFill>
                <a:cs typeface="B Titr" panose="00000700000000000000" pitchFamily="2" charset="-78"/>
              </a:rPr>
              <a:t>رهبر معظم انقلاب اسلامی حضرت آیت الله العظمی خامنه ای مد ظله العالی درباره ضرورت فعالیت تشکیلاتی می فرمایند :« تشکیلات یکی از فرایض هر گروه مردمی است که یک هدفی را دنبال می کنند.</a:t>
            </a:r>
          </a:p>
          <a:p>
            <a:pPr algn="justLow">
              <a:lnSpc>
                <a:spcPct val="150000"/>
              </a:lnSpc>
            </a:pPr>
            <a:r>
              <a:rPr lang="fa-IR" sz="1400" dirty="0" smtClean="0">
                <a:solidFill>
                  <a:srgbClr val="002060"/>
                </a:solidFill>
                <a:cs typeface="B Titr" panose="00000700000000000000" pitchFamily="2" charset="-78"/>
              </a:rPr>
              <a:t>تشکیلات </a:t>
            </a:r>
            <a:r>
              <a:rPr lang="fa-IR" sz="1400" dirty="0">
                <a:solidFill>
                  <a:srgbClr val="002060"/>
                </a:solidFill>
                <a:cs typeface="B Titr" panose="00000700000000000000" pitchFamily="2" charset="-78"/>
              </a:rPr>
              <a:t>یعنی نظم ، یهنی تقسیم وظائف ، یعنی ارتباط و اتصال و زنجیره ای کار کردن ؛ این معنای تشکیلات است. این چیزی است که نه فقط بد نیست؛ بلکه یک چیز خوب و بلکه یک چیز ضروری است. هیچ کاری در دنیا بدون تشکیلات پیش نمی رود. انقلاب اسلامی ایران هم بدون تشکیلات پیش نرفت و پیروز نشد.</a:t>
            </a:r>
          </a:p>
          <a:p>
            <a:pPr algn="justLow">
              <a:lnSpc>
                <a:spcPct val="150000"/>
              </a:lnSpc>
            </a:pPr>
            <a:r>
              <a:rPr lang="fa-IR" sz="1400" dirty="0" smtClean="0">
                <a:solidFill>
                  <a:srgbClr val="002060"/>
                </a:solidFill>
                <a:cs typeface="B Titr" panose="00000700000000000000" pitchFamily="2" charset="-78"/>
              </a:rPr>
              <a:t>طبیعی </a:t>
            </a:r>
            <a:r>
              <a:rPr lang="fa-IR" sz="1400" dirty="0">
                <a:solidFill>
                  <a:srgbClr val="002060"/>
                </a:solidFill>
                <a:cs typeface="B Titr" panose="00000700000000000000" pitchFamily="2" charset="-78"/>
              </a:rPr>
              <a:t>است که اساس کار تشکیلات است. شکی نیست که تا تشکیلاتی نباشد ، هیچ چیزی بر اساس آن نمی شود بنا کرد؛ لیکن در ایجاد تشکیلات نباید خیلی معطل ماند.</a:t>
            </a:r>
          </a:p>
          <a:p>
            <a:pPr algn="justLow">
              <a:lnSpc>
                <a:spcPct val="150000"/>
              </a:lnSpc>
            </a:pPr>
            <a:r>
              <a:rPr lang="fa-IR" sz="1400" dirty="0" smtClean="0">
                <a:solidFill>
                  <a:srgbClr val="002060"/>
                </a:solidFill>
                <a:cs typeface="B Titr" panose="00000700000000000000" pitchFamily="2" charset="-78"/>
              </a:rPr>
              <a:t>بدون </a:t>
            </a:r>
            <a:r>
              <a:rPr lang="fa-IR" sz="1400" dirty="0">
                <a:solidFill>
                  <a:srgbClr val="002060"/>
                </a:solidFill>
                <a:cs typeface="B Titr" panose="00000700000000000000" pitchFamily="2" charset="-78"/>
              </a:rPr>
              <a:t>سازماندهی ، بدون تشکیلات ، مدیریت امکان ندارد و کار هم پیش نمی رود. نخیر ، بنده معتقد به نظم سازمانی هستم ؛ اما معتقدم که این نظم سازمانی نباید ما را از هویت خودمان خارج کند.»</a:t>
            </a:r>
          </a:p>
        </p:txBody>
      </p:sp>
      <p:sp>
        <p:nvSpPr>
          <p:cNvPr id="3" name="Rectangle: Rounded Corners 1">
            <a:extLst>
              <a:ext uri="{FF2B5EF4-FFF2-40B4-BE49-F238E27FC236}">
                <a16:creationId xmlns:a16="http://schemas.microsoft.com/office/drawing/2014/main" id="{7972CF3D-866F-6FBC-373C-466443C4D8F1}"/>
              </a:ext>
            </a:extLst>
          </p:cNvPr>
          <p:cNvSpPr/>
          <p:nvPr/>
        </p:nvSpPr>
        <p:spPr>
          <a:xfrm>
            <a:off x="1475656" y="1107976"/>
            <a:ext cx="5832648" cy="609599"/>
          </a:xfrm>
          <a:prstGeom prst="roundRect">
            <a:avLst/>
          </a:prstGeom>
          <a:solidFill>
            <a:srgbClr val="002060"/>
          </a:solidFill>
          <a:ln w="25400" cap="flat" cmpd="sng" algn="ctr">
            <a:solidFill>
              <a:srgbClr val="FFFFFF">
                <a:shade val="50000"/>
              </a:srgbClr>
            </a:solidFill>
            <a:prstDash val="solid"/>
          </a:ln>
          <a:effectLst/>
        </p:spPr>
        <p:txBody>
          <a:bodyPr rtlCol="0" anchor="ctr"/>
          <a:lstStyle/>
          <a:p>
            <a:pPr algn="ctr" rtl="0">
              <a:buClr>
                <a:srgbClr val="000000"/>
              </a:buClr>
            </a:pPr>
            <a:r>
              <a:rPr lang="fa-IR" sz="2000" b="1" kern="0" dirty="0" smtClean="0">
                <a:solidFill>
                  <a:srgbClr val="FFFFFF"/>
                </a:solidFill>
                <a:latin typeface="Arial"/>
                <a:cs typeface="B Titr" pitchFamily="2" charset="-78"/>
                <a:sym typeface="Arial"/>
              </a:rPr>
              <a:t>5- عمل تشکیلاتی و کنشگری</a:t>
            </a:r>
            <a:endParaRPr lang="fa-IR" sz="1600" b="1" kern="0" dirty="0" smtClean="0">
              <a:solidFill>
                <a:srgbClr val="FFFFFF"/>
              </a:solidFill>
              <a:latin typeface="Arial"/>
              <a:cs typeface="B Titr" pitchFamily="2" charset="-78"/>
              <a:sym typeface="Aria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57" y="1412775"/>
            <a:ext cx="1042987" cy="110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1085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956" y="740750"/>
            <a:ext cx="7055380" cy="744034"/>
          </a:xfrm>
        </p:spPr>
        <p:txBody>
          <a:bodyPr/>
          <a:lstStyle/>
          <a:p>
            <a:pPr algn="r"/>
            <a:r>
              <a:rPr lang="fa-IR" sz="3600" dirty="0" smtClean="0">
                <a:solidFill>
                  <a:srgbClr val="FFFF00"/>
                </a:solidFill>
                <a:cs typeface="B Titr" panose="00000700000000000000" pitchFamily="2" charset="-78"/>
              </a:rPr>
              <a:t>6- طرح سؤال از دانش پژوهان:</a:t>
            </a:r>
            <a:endParaRPr lang="fa-IR" sz="3600" dirty="0">
              <a:solidFill>
                <a:srgbClr val="FFFF00"/>
              </a:solidFill>
              <a:cs typeface="B Titr" panose="00000700000000000000" pitchFamily="2" charset="-78"/>
            </a:endParaRPr>
          </a:p>
        </p:txBody>
      </p:sp>
      <p:sp>
        <p:nvSpPr>
          <p:cNvPr id="4" name="Rounded Rectangle 3"/>
          <p:cNvSpPr/>
          <p:nvPr/>
        </p:nvSpPr>
        <p:spPr>
          <a:xfrm>
            <a:off x="395536" y="1844824"/>
            <a:ext cx="8335762" cy="4680520"/>
          </a:xfrm>
          <a:prstGeom prst="roundRect">
            <a:avLst/>
          </a:prstGeom>
          <a:solidFill>
            <a:schemeClr val="tx1"/>
          </a:solidFill>
          <a:ln w="1016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tIns="0" rtlCol="1" anchor="ctr"/>
          <a:lstStyle/>
          <a:p>
            <a:pPr algn="just">
              <a:lnSpc>
                <a:spcPct val="200000"/>
              </a:lnSpc>
            </a:pPr>
            <a:r>
              <a:rPr lang="fa-IR" sz="1600" dirty="0" smtClean="0">
                <a:solidFill>
                  <a:srgbClr val="002060"/>
                </a:solidFill>
                <a:cs typeface="B Titr" panose="00000700000000000000" pitchFamily="2" charset="-78"/>
              </a:rPr>
              <a:t>با توجه به رسالت پاسداری مهمترین سوال این است که در تهاجم ترکیبی علیه دشمنان و اولویت جهاد تبیین ، ما پاسداران چه مسئولیت ، تعهد و  وظائفی را  عهده دار هستم ؟ با هدایت استاد افراد پاسخگو باشند . </a:t>
            </a:r>
          </a:p>
          <a:p>
            <a:pPr algn="just">
              <a:lnSpc>
                <a:spcPct val="200000"/>
              </a:lnSpc>
            </a:pPr>
            <a:r>
              <a:rPr lang="fa-IR" sz="2800" dirty="0" smtClean="0">
                <a:solidFill>
                  <a:srgbClr val="FF0000"/>
                </a:solidFill>
                <a:cs typeface="B Titr" panose="00000700000000000000" pitchFamily="2" charset="-78"/>
              </a:rPr>
              <a:t>سؤال بزرگ ؟</a:t>
            </a:r>
            <a:endParaRPr lang="fa-IR" sz="2800" dirty="0">
              <a:solidFill>
                <a:srgbClr val="FF0000"/>
              </a:solidFill>
              <a:cs typeface="B Titr" panose="00000700000000000000" pitchFamily="2" charset="-78"/>
            </a:endParaRPr>
          </a:p>
          <a:p>
            <a:pPr algn="just">
              <a:lnSpc>
                <a:spcPct val="200000"/>
              </a:lnSpc>
            </a:pPr>
            <a:endParaRPr lang="fa-IR" sz="1600" dirty="0" smtClean="0">
              <a:solidFill>
                <a:srgbClr val="002060"/>
              </a:solidFill>
              <a:cs typeface="B Titr" panose="00000700000000000000" pitchFamily="2" charset="-78"/>
            </a:endParaRPr>
          </a:p>
          <a:p>
            <a:pPr algn="just">
              <a:lnSpc>
                <a:spcPct val="200000"/>
              </a:lnSpc>
            </a:pPr>
            <a:endParaRPr lang="fa-IR" sz="1600" dirty="0">
              <a:solidFill>
                <a:srgbClr val="002060"/>
              </a:solidFill>
              <a:cs typeface="B Titr" panose="00000700000000000000" pitchFamily="2" charset="-78"/>
            </a:endParaRPr>
          </a:p>
          <a:p>
            <a:pPr algn="just">
              <a:lnSpc>
                <a:spcPct val="200000"/>
              </a:lnSpc>
            </a:pPr>
            <a:endParaRPr lang="fa-IR" sz="1600" dirty="0">
              <a:solidFill>
                <a:srgbClr val="002060"/>
              </a:solidFill>
              <a:cs typeface="B Titr" panose="00000700000000000000" pitchFamily="2" charset="-78"/>
            </a:endParaRPr>
          </a:p>
          <a:p>
            <a:pPr algn="just">
              <a:lnSpc>
                <a:spcPct val="200000"/>
              </a:lnSpc>
            </a:pPr>
            <a:endParaRPr lang="fa-IR" sz="1400" dirty="0">
              <a:solidFill>
                <a:srgbClr val="002060"/>
              </a:solidFill>
              <a:cs typeface="B Titr" panose="00000700000000000000" pitchFamily="2" charset="-78"/>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850" t="18744" r="3235" b="18648"/>
          <a:stretch/>
        </p:blipFill>
        <p:spPr>
          <a:xfrm>
            <a:off x="2625553" y="4005064"/>
            <a:ext cx="3528392" cy="23522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411142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67544" y="2276872"/>
            <a:ext cx="8064896" cy="2410828"/>
          </a:xfrm>
          <a:prstGeom prst="roundRect">
            <a:avLst/>
          </a:prstGeom>
          <a:solidFill>
            <a:schemeClr val="tx1"/>
          </a:solidFill>
          <a:ln w="1016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tIns="468000" rtlCol="1" anchor="ctr"/>
          <a:lstStyle/>
          <a:p>
            <a:pPr algn="ctr">
              <a:lnSpc>
                <a:spcPts val="2500"/>
              </a:lnSpc>
            </a:pPr>
            <a:r>
              <a:rPr lang="fa-IR" sz="7200" dirty="0" smtClean="0">
                <a:solidFill>
                  <a:srgbClr val="002060"/>
                </a:solidFill>
                <a:cs typeface="B Titr" panose="00000700000000000000" pitchFamily="2" charset="-78"/>
              </a:rPr>
              <a:t> مسئولیت ها و تعهدات </a:t>
            </a:r>
            <a:endParaRPr lang="fa-IR" sz="7200" dirty="0">
              <a:solidFill>
                <a:srgbClr val="002060"/>
              </a:solidFill>
              <a:cs typeface="B Titr" panose="00000700000000000000" pitchFamily="2" charset="-78"/>
            </a:endParaRPr>
          </a:p>
        </p:txBody>
      </p:sp>
    </p:spTree>
    <p:extLst>
      <p:ext uri="{BB962C8B-B14F-4D97-AF65-F5344CB8AC3E}">
        <p14:creationId xmlns:p14="http://schemas.microsoft.com/office/powerpoint/2010/main" val="46399271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9"/>
        <p:cNvGrpSpPr/>
        <p:nvPr/>
      </p:nvGrpSpPr>
      <p:grpSpPr>
        <a:xfrm>
          <a:off x="0" y="0"/>
          <a:ext cx="0" cy="0"/>
          <a:chOff x="0" y="0"/>
          <a:chExt cx="0" cy="0"/>
        </a:xfrm>
      </p:grpSpPr>
      <p:pic>
        <p:nvPicPr>
          <p:cNvPr id="5" name="Picture 4">
            <a:extLst>
              <a:ext uri="{FF2B5EF4-FFF2-40B4-BE49-F238E27FC236}">
                <a16:creationId xmlns:a16="http://schemas.microsoft.com/office/drawing/2014/main" id="{F216CC64-DB5F-4C24-8F0A-2978AE183D6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4" y="3031068"/>
            <a:ext cx="2857497" cy="3817525"/>
          </a:xfrm>
          <a:prstGeom prst="rect">
            <a:avLst/>
          </a:prstGeom>
        </p:spPr>
      </p:pic>
      <p:pic>
        <p:nvPicPr>
          <p:cNvPr id="3" name="Picture 2">
            <a:extLst>
              <a:ext uri="{FF2B5EF4-FFF2-40B4-BE49-F238E27FC236}">
                <a16:creationId xmlns:a16="http://schemas.microsoft.com/office/drawing/2014/main" id="{B67DD286-77DE-49FB-82C9-2F485AB815C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6286506" y="0"/>
            <a:ext cx="2857497" cy="3817525"/>
          </a:xfrm>
          <a:prstGeom prst="rect">
            <a:avLst/>
          </a:prstGeom>
          <a:effectLst>
            <a:outerShdw dist="50800" dir="5400000" algn="ctr" rotWithShape="0">
              <a:srgbClr val="000000"/>
            </a:outerShdw>
          </a:effectLst>
        </p:spPr>
      </p:pic>
      <p:sp>
        <p:nvSpPr>
          <p:cNvPr id="26" name="Rectangle: Rounded Corners 25">
            <a:extLst>
              <a:ext uri="{FF2B5EF4-FFF2-40B4-BE49-F238E27FC236}">
                <a16:creationId xmlns:a16="http://schemas.microsoft.com/office/drawing/2014/main" id="{59CB9FBB-B09E-41B1-9D19-6EB3FF8DF705}"/>
              </a:ext>
            </a:extLst>
          </p:cNvPr>
          <p:cNvSpPr/>
          <p:nvPr/>
        </p:nvSpPr>
        <p:spPr>
          <a:xfrm>
            <a:off x="148939" y="549563"/>
            <a:ext cx="8846127" cy="5986704"/>
          </a:xfrm>
          <a:prstGeom prst="roundRect">
            <a:avLst/>
          </a:prstGeom>
          <a:ln w="82550"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
                <a:srgbClr val="000000"/>
              </a:buClr>
              <a:buFont typeface="Arial"/>
              <a:buNone/>
            </a:pPr>
            <a:endParaRPr lang="fa-IR" sz="1400" b="1" kern="0" dirty="0">
              <a:solidFill>
                <a:srgbClr val="FFFFFF"/>
              </a:solidFill>
              <a:cs typeface="B Titr" pitchFamily="2" charset="-78"/>
              <a:sym typeface="Arial"/>
            </a:endParaRPr>
          </a:p>
        </p:txBody>
      </p:sp>
      <p:graphicFrame>
        <p:nvGraphicFramePr>
          <p:cNvPr id="48" name="Diagram 47">
            <a:extLst>
              <a:ext uri="{FF2B5EF4-FFF2-40B4-BE49-F238E27FC236}">
                <a16:creationId xmlns:a16="http://schemas.microsoft.com/office/drawing/2014/main" id="{21B8D58F-1FEF-C780-01EE-E382785BDF24}"/>
              </a:ext>
            </a:extLst>
          </p:cNvPr>
          <p:cNvGraphicFramePr/>
          <p:nvPr>
            <p:extLst>
              <p:ext uri="{D42A27DB-BD31-4B8C-83A1-F6EECF244321}">
                <p14:modId xmlns:p14="http://schemas.microsoft.com/office/powerpoint/2010/main" val="1998910340"/>
              </p:ext>
            </p:extLst>
          </p:nvPr>
        </p:nvGraphicFramePr>
        <p:xfrm>
          <a:off x="1948297" y="977899"/>
          <a:ext cx="6205107" cy="513003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6941816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759" y="260648"/>
            <a:ext cx="7055380" cy="672026"/>
          </a:xfrm>
        </p:spPr>
        <p:txBody>
          <a:bodyPr/>
          <a:lstStyle/>
          <a:p>
            <a:pPr algn="r"/>
            <a:r>
              <a:rPr lang="fa-IR" dirty="0" smtClean="0">
                <a:solidFill>
                  <a:srgbClr val="FFFF00"/>
                </a:solidFill>
                <a:cs typeface="B Titr" panose="00000700000000000000" pitchFamily="2" charset="-78"/>
              </a:rPr>
              <a:t>بخش اول بحث: جنگ ترکیبی </a:t>
            </a:r>
            <a:endParaRPr lang="fa-IR" dirty="0">
              <a:solidFill>
                <a:srgbClr val="FFFF00"/>
              </a:solidFill>
              <a:cs typeface="B Titr" panose="00000700000000000000" pitchFamily="2" charset="-78"/>
            </a:endParaRPr>
          </a:p>
        </p:txBody>
      </p:sp>
      <p:sp>
        <p:nvSpPr>
          <p:cNvPr id="3" name="Content Placeholder 2"/>
          <p:cNvSpPr>
            <a:spLocks noGrp="1"/>
          </p:cNvSpPr>
          <p:nvPr>
            <p:ph idx="1"/>
          </p:nvPr>
        </p:nvSpPr>
        <p:spPr>
          <a:xfrm>
            <a:off x="457200" y="2852936"/>
            <a:ext cx="8229600" cy="3273227"/>
          </a:xfrm>
        </p:spPr>
        <p:txBody>
          <a:bodyPr>
            <a:normAutofit fontScale="92500" lnSpcReduction="20000"/>
          </a:bodyPr>
          <a:lstStyle/>
          <a:p>
            <a:pPr marL="0" indent="0" algn="ctr">
              <a:buNone/>
            </a:pPr>
            <a:r>
              <a:rPr lang="fa-IR" sz="13800" dirty="0" smtClean="0">
                <a:solidFill>
                  <a:srgbClr val="FF0000"/>
                </a:solidFill>
                <a:cs typeface="A Titraj 2" panose="00000700000000000000" pitchFamily="2" charset="-78"/>
              </a:rPr>
              <a:t>جنگ ترکیبی </a:t>
            </a:r>
            <a:endParaRPr lang="fa-IR" sz="13800" dirty="0">
              <a:solidFill>
                <a:srgbClr val="FF0000"/>
              </a:solidFill>
              <a:cs typeface="A Titraj 2" panose="000007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1" y="1196752"/>
            <a:ext cx="8520946" cy="54047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9219510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5" name="Picture 4">
            <a:extLst>
              <a:ext uri="{FF2B5EF4-FFF2-40B4-BE49-F238E27FC236}">
                <a16:creationId xmlns:a16="http://schemas.microsoft.com/office/drawing/2014/main" id="{F216CC64-DB5F-4C24-8F0A-2978AE183D6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 y="3031068"/>
            <a:ext cx="2857497" cy="3817525"/>
          </a:xfrm>
          <a:prstGeom prst="rect">
            <a:avLst/>
          </a:prstGeom>
        </p:spPr>
      </p:pic>
      <p:pic>
        <p:nvPicPr>
          <p:cNvPr id="3" name="Picture 2">
            <a:extLst>
              <a:ext uri="{FF2B5EF4-FFF2-40B4-BE49-F238E27FC236}">
                <a16:creationId xmlns:a16="http://schemas.microsoft.com/office/drawing/2014/main" id="{B67DD286-77DE-49FB-82C9-2F485AB815C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286506" y="0"/>
            <a:ext cx="2857497" cy="3817525"/>
          </a:xfrm>
          <a:prstGeom prst="rect">
            <a:avLst/>
          </a:prstGeom>
          <a:effectLst>
            <a:outerShdw dist="50800" dir="5400000" algn="ctr" rotWithShape="0">
              <a:srgbClr val="000000"/>
            </a:outerShdw>
          </a:effectLst>
        </p:spPr>
      </p:pic>
      <p:sp>
        <p:nvSpPr>
          <p:cNvPr id="26" name="Rectangle: Rounded Corners 25">
            <a:extLst>
              <a:ext uri="{FF2B5EF4-FFF2-40B4-BE49-F238E27FC236}">
                <a16:creationId xmlns:a16="http://schemas.microsoft.com/office/drawing/2014/main" id="{59CB9FBB-B09E-41B1-9D19-6EB3FF8DF705}"/>
              </a:ext>
            </a:extLst>
          </p:cNvPr>
          <p:cNvSpPr/>
          <p:nvPr/>
        </p:nvSpPr>
        <p:spPr>
          <a:xfrm>
            <a:off x="148939" y="549563"/>
            <a:ext cx="8846127" cy="5986704"/>
          </a:xfrm>
          <a:prstGeom prst="roundRect">
            <a:avLst/>
          </a:prstGeom>
          <a:ln w="82550"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
                <a:srgbClr val="000000"/>
              </a:buClr>
              <a:buFont typeface="Arial"/>
              <a:buNone/>
            </a:pPr>
            <a:endParaRPr lang="fa-IR" sz="1400" b="1" kern="0" dirty="0">
              <a:solidFill>
                <a:srgbClr val="FFFFFF"/>
              </a:solidFill>
              <a:cs typeface="B Titr" pitchFamily="2" charset="-78"/>
              <a:sym typeface="Arial"/>
            </a:endParaRPr>
          </a:p>
        </p:txBody>
      </p:sp>
      <p:sp>
        <p:nvSpPr>
          <p:cNvPr id="7" name="Rectangle: Rounded Corners 6">
            <a:extLst>
              <a:ext uri="{FF2B5EF4-FFF2-40B4-BE49-F238E27FC236}">
                <a16:creationId xmlns:a16="http://schemas.microsoft.com/office/drawing/2014/main" id="{A5D9A23C-2C85-E425-72D0-BA1B7D99BE38}"/>
              </a:ext>
            </a:extLst>
          </p:cNvPr>
          <p:cNvSpPr/>
          <p:nvPr/>
        </p:nvSpPr>
        <p:spPr>
          <a:xfrm>
            <a:off x="3393017" y="2281865"/>
            <a:ext cx="2613613" cy="573369"/>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
                <a:srgbClr val="000000"/>
              </a:buClr>
              <a:buFont typeface="Arial"/>
              <a:buNone/>
            </a:pPr>
            <a:r>
              <a:rPr lang="fa-IR" sz="1600" b="1" kern="0" dirty="0">
                <a:solidFill>
                  <a:srgbClr val="FFFFFF"/>
                </a:solidFill>
                <a:cs typeface="B Titr" pitchFamily="2" charset="-78"/>
                <a:sym typeface="Arial"/>
              </a:rPr>
              <a:t>تشکیل قرارگاه ملّی جهاد تبیین</a:t>
            </a:r>
            <a:endParaRPr lang="fa-IR" sz="1200" b="1" kern="0" dirty="0">
              <a:solidFill>
                <a:srgbClr val="FFFFFF"/>
              </a:solidFill>
              <a:cs typeface="B Titr" pitchFamily="2" charset="-78"/>
              <a:sym typeface="Arial"/>
            </a:endParaRPr>
          </a:p>
        </p:txBody>
      </p:sp>
      <p:sp>
        <p:nvSpPr>
          <p:cNvPr id="10" name="Rectangle: Rounded Corners 9">
            <a:extLst>
              <a:ext uri="{FF2B5EF4-FFF2-40B4-BE49-F238E27FC236}">
                <a16:creationId xmlns:a16="http://schemas.microsoft.com/office/drawing/2014/main" id="{9D44512B-5497-4433-9E4E-3C5D6C652151}"/>
              </a:ext>
            </a:extLst>
          </p:cNvPr>
          <p:cNvSpPr/>
          <p:nvPr/>
        </p:nvSpPr>
        <p:spPr>
          <a:xfrm>
            <a:off x="3440328" y="838955"/>
            <a:ext cx="2273209" cy="781336"/>
          </a:xfrm>
          <a:prstGeom prst="roundRect">
            <a:avLst/>
          </a:prstGeom>
          <a:solidFill>
            <a:srgbClr val="FFFF00"/>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r>
              <a:rPr lang="fa-IR" sz="1600" b="1" kern="0" dirty="0" err="1">
                <a:solidFill>
                  <a:srgbClr val="1C2F41"/>
                </a:solidFill>
                <a:cs typeface="B Titr" pitchFamily="2" charset="-78"/>
                <a:sym typeface="Arial"/>
              </a:rPr>
              <a:t>وظیفه‌ی</a:t>
            </a:r>
            <a:r>
              <a:rPr lang="fa-IR" sz="1600" b="1" kern="0" dirty="0">
                <a:solidFill>
                  <a:srgbClr val="1C2F41"/>
                </a:solidFill>
                <a:cs typeface="B Titr" pitchFamily="2" charset="-78"/>
                <a:sym typeface="Arial"/>
              </a:rPr>
              <a:t> نهادهای حاکمیتی</a:t>
            </a:r>
            <a:endParaRPr lang="fa-IR" sz="1200" b="1" kern="0" dirty="0">
              <a:solidFill>
                <a:srgbClr val="1C2F41"/>
              </a:solidFill>
              <a:cs typeface="B Titr" pitchFamily="2" charset="-78"/>
              <a:sym typeface="Arial"/>
            </a:endParaRPr>
          </a:p>
        </p:txBody>
      </p:sp>
      <p:sp>
        <p:nvSpPr>
          <p:cNvPr id="8" name="Callout: Right Arrow 7">
            <a:extLst>
              <a:ext uri="{FF2B5EF4-FFF2-40B4-BE49-F238E27FC236}">
                <a16:creationId xmlns:a16="http://schemas.microsoft.com/office/drawing/2014/main" id="{6728C516-1CD9-47DC-BD3D-586E6BDCE041}"/>
              </a:ext>
            </a:extLst>
          </p:cNvPr>
          <p:cNvSpPr/>
          <p:nvPr/>
        </p:nvSpPr>
        <p:spPr>
          <a:xfrm>
            <a:off x="547926" y="1474404"/>
            <a:ext cx="2613613" cy="2136856"/>
          </a:xfrm>
          <a:prstGeom prst="rightArrowCallout">
            <a:avLst>
              <a:gd name="adj1" fmla="val 25000"/>
              <a:gd name="adj2" fmla="val 25000"/>
              <a:gd name="adj3" fmla="val 25000"/>
              <a:gd name="adj4" fmla="val 7495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rtl="0">
              <a:buClr>
                <a:srgbClr val="000000"/>
              </a:buClr>
              <a:buFont typeface="Arial"/>
              <a:buNone/>
            </a:pPr>
            <a:r>
              <a:rPr lang="fa-IR" sz="2000" b="1" kern="0" dirty="0">
                <a:solidFill>
                  <a:srgbClr val="FFFFFF"/>
                </a:solidFill>
                <a:cs typeface="B Titr" pitchFamily="2" charset="-78"/>
                <a:sym typeface="Arial"/>
              </a:rPr>
              <a:t>علاوه بر تبیین</a:t>
            </a:r>
          </a:p>
          <a:p>
            <a:pPr algn="ctr" rtl="0">
              <a:buClr>
                <a:srgbClr val="000000"/>
              </a:buClr>
              <a:buFont typeface="Arial"/>
              <a:buNone/>
            </a:pPr>
            <a:r>
              <a:rPr lang="fa-IR" sz="2000" b="1" kern="0" dirty="0" err="1">
                <a:solidFill>
                  <a:srgbClr val="FFFFFF"/>
                </a:solidFill>
                <a:cs typeface="B Titr" pitchFamily="2" charset="-78"/>
                <a:sym typeface="Arial"/>
              </a:rPr>
              <a:t>گفتمان‌سازی</a:t>
            </a:r>
            <a:r>
              <a:rPr lang="fa-IR" sz="2000" b="1" kern="0" dirty="0">
                <a:solidFill>
                  <a:srgbClr val="FFFFFF"/>
                </a:solidFill>
                <a:cs typeface="B Titr" pitchFamily="2" charset="-78"/>
                <a:sym typeface="Arial"/>
              </a:rPr>
              <a:t> و</a:t>
            </a:r>
          </a:p>
          <a:p>
            <a:pPr algn="ctr" rtl="0">
              <a:buClr>
                <a:srgbClr val="000000"/>
              </a:buClr>
              <a:buFont typeface="Arial"/>
              <a:buNone/>
            </a:pPr>
            <a:r>
              <a:rPr lang="fa-IR" sz="2000" b="1" kern="0" dirty="0" err="1">
                <a:solidFill>
                  <a:srgbClr val="FFFFFF"/>
                </a:solidFill>
                <a:cs typeface="B Titr" pitchFamily="2" charset="-78"/>
                <a:sym typeface="Arial"/>
              </a:rPr>
              <a:t>جریان‌سازی</a:t>
            </a:r>
            <a:r>
              <a:rPr lang="fa-IR" sz="2000" b="1" kern="0" dirty="0">
                <a:solidFill>
                  <a:srgbClr val="FFFFFF"/>
                </a:solidFill>
                <a:cs typeface="B Titr" pitchFamily="2" charset="-78"/>
                <a:sym typeface="Arial"/>
              </a:rPr>
              <a:t> اجتماعی</a:t>
            </a:r>
            <a:endParaRPr lang="en-US" sz="1400" kern="0" dirty="0">
              <a:solidFill>
                <a:srgbClr val="FFFFFF"/>
              </a:solidFill>
              <a:sym typeface="Arial"/>
            </a:endParaRPr>
          </a:p>
        </p:txBody>
      </p:sp>
      <p:cxnSp>
        <p:nvCxnSpPr>
          <p:cNvPr id="11" name="Straight Connector 10">
            <a:extLst>
              <a:ext uri="{FF2B5EF4-FFF2-40B4-BE49-F238E27FC236}">
                <a16:creationId xmlns:a16="http://schemas.microsoft.com/office/drawing/2014/main" id="{5CC089C0-ED8C-49F9-88E0-CCC543F19D92}"/>
              </a:ext>
            </a:extLst>
          </p:cNvPr>
          <p:cNvCxnSpPr>
            <a:cxnSpLocks/>
          </p:cNvCxnSpPr>
          <p:nvPr/>
        </p:nvCxnSpPr>
        <p:spPr>
          <a:xfrm>
            <a:off x="5410027" y="838955"/>
            <a:ext cx="1595018" cy="0"/>
          </a:xfrm>
          <a:prstGeom prst="line">
            <a:avLst/>
          </a:prstGeom>
          <a:ln w="28575">
            <a:solidFill>
              <a:srgbClr val="FF0000"/>
            </a:solidFill>
            <a:prstDash val="dash"/>
          </a:ln>
        </p:spPr>
        <p:style>
          <a:lnRef idx="1">
            <a:schemeClr val="dk1"/>
          </a:lnRef>
          <a:fillRef idx="0">
            <a:schemeClr val="dk1"/>
          </a:fillRef>
          <a:effectRef idx="0">
            <a:schemeClr val="dk1"/>
          </a:effectRef>
          <a:fontRef idx="minor">
            <a:schemeClr val="tx1"/>
          </a:fontRef>
        </p:style>
      </p:cxnSp>
      <p:sp>
        <p:nvSpPr>
          <p:cNvPr id="15" name="Arrow: Left 14">
            <a:extLst>
              <a:ext uri="{FF2B5EF4-FFF2-40B4-BE49-F238E27FC236}">
                <a16:creationId xmlns:a16="http://schemas.microsoft.com/office/drawing/2014/main" id="{DCC1A0EF-15E0-4A41-934B-20B8D0ED6A86}"/>
              </a:ext>
            </a:extLst>
          </p:cNvPr>
          <p:cNvSpPr/>
          <p:nvPr/>
        </p:nvSpPr>
        <p:spPr>
          <a:xfrm rot="16200000">
            <a:off x="4439430" y="1771071"/>
            <a:ext cx="454148" cy="348908"/>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rtl="0">
              <a:buClr>
                <a:srgbClr val="000000"/>
              </a:buClr>
              <a:buFont typeface="Arial"/>
              <a:buNone/>
            </a:pPr>
            <a:endParaRPr lang="fa-IR" sz="1400" kern="0" dirty="0">
              <a:solidFill>
                <a:srgbClr val="FFFFFF"/>
              </a:solidFill>
              <a:sym typeface="Arial"/>
            </a:endParaRPr>
          </a:p>
        </p:txBody>
      </p:sp>
      <p:sp>
        <p:nvSpPr>
          <p:cNvPr id="17" name="Arrow: Left 16">
            <a:extLst>
              <a:ext uri="{FF2B5EF4-FFF2-40B4-BE49-F238E27FC236}">
                <a16:creationId xmlns:a16="http://schemas.microsoft.com/office/drawing/2014/main" id="{DDA93FFD-4028-B3CB-674B-D7E37D1F4238}"/>
              </a:ext>
            </a:extLst>
          </p:cNvPr>
          <p:cNvSpPr/>
          <p:nvPr/>
        </p:nvSpPr>
        <p:spPr>
          <a:xfrm rot="16200000">
            <a:off x="4439430" y="3008243"/>
            <a:ext cx="454148" cy="348908"/>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rtl="0">
              <a:buClr>
                <a:srgbClr val="000000"/>
              </a:buClr>
              <a:buFont typeface="Arial"/>
              <a:buNone/>
            </a:pPr>
            <a:endParaRPr lang="fa-IR" sz="1400" kern="0" dirty="0">
              <a:solidFill>
                <a:srgbClr val="FFFFFF"/>
              </a:solidFill>
              <a:sym typeface="Arial"/>
            </a:endParaRPr>
          </a:p>
        </p:txBody>
      </p:sp>
      <p:sp>
        <p:nvSpPr>
          <p:cNvPr id="19" name="Rectangle: Rounded Corners 18">
            <a:extLst>
              <a:ext uri="{FF2B5EF4-FFF2-40B4-BE49-F238E27FC236}">
                <a16:creationId xmlns:a16="http://schemas.microsoft.com/office/drawing/2014/main" id="{5754B233-75A3-F5A8-3E3F-FFC7351C06FB}"/>
              </a:ext>
            </a:extLst>
          </p:cNvPr>
          <p:cNvSpPr/>
          <p:nvPr/>
        </p:nvSpPr>
        <p:spPr>
          <a:xfrm>
            <a:off x="3569238" y="3570885"/>
            <a:ext cx="2198295" cy="573369"/>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kern="0" dirty="0">
                <a:solidFill>
                  <a:srgbClr val="FFFFFF"/>
                </a:solidFill>
                <a:cs typeface="B Titr" panose="00000700000000000000" pitchFamily="2" charset="-78"/>
                <a:sym typeface="Arial"/>
              </a:rPr>
              <a:t>با تنوع </a:t>
            </a:r>
            <a:r>
              <a:rPr lang="fa-IR" kern="0" dirty="0" err="1">
                <a:solidFill>
                  <a:srgbClr val="FFFFFF"/>
                </a:solidFill>
                <a:cs typeface="B Titr" panose="00000700000000000000" pitchFamily="2" charset="-78"/>
                <a:sym typeface="Arial"/>
              </a:rPr>
              <a:t>ماموریت‌ها</a:t>
            </a:r>
            <a:endParaRPr lang="fa-IR" kern="0" dirty="0">
              <a:solidFill>
                <a:srgbClr val="FFFFFF"/>
              </a:solidFill>
              <a:cs typeface="B Titr" panose="00000700000000000000" pitchFamily="2" charset="-78"/>
              <a:sym typeface="Arial"/>
            </a:endParaRPr>
          </a:p>
        </p:txBody>
      </p:sp>
      <p:sp>
        <p:nvSpPr>
          <p:cNvPr id="20" name="Left Brace 19">
            <a:extLst>
              <a:ext uri="{FF2B5EF4-FFF2-40B4-BE49-F238E27FC236}">
                <a16:creationId xmlns:a16="http://schemas.microsoft.com/office/drawing/2014/main" id="{419B7FF6-0B56-B5E7-1951-AF3A3B9801C9}"/>
              </a:ext>
            </a:extLst>
          </p:cNvPr>
          <p:cNvSpPr/>
          <p:nvPr/>
        </p:nvSpPr>
        <p:spPr>
          <a:xfrm rot="5400000">
            <a:off x="4452282" y="656041"/>
            <a:ext cx="428443" cy="7601188"/>
          </a:xfrm>
          <a:prstGeom prst="leftBrace">
            <a:avLst>
              <a:gd name="adj1" fmla="val 8333"/>
              <a:gd name="adj2" fmla="val 50091"/>
            </a:avLst>
          </a:prstGeom>
          <a:ln w="38100"/>
        </p:spPr>
        <p:style>
          <a:lnRef idx="1">
            <a:schemeClr val="dk1"/>
          </a:lnRef>
          <a:fillRef idx="0">
            <a:schemeClr val="dk1"/>
          </a:fillRef>
          <a:effectRef idx="0">
            <a:schemeClr val="dk1"/>
          </a:effectRef>
          <a:fontRef idx="minor">
            <a:schemeClr val="tx1"/>
          </a:fontRef>
        </p:style>
        <p:txBody>
          <a:bodyPr rtlCol="1" anchor="ctr"/>
          <a:lstStyle/>
          <a:p>
            <a:pPr algn="ctr" rtl="0">
              <a:buClr>
                <a:srgbClr val="000000"/>
              </a:buClr>
              <a:buFont typeface="Arial"/>
              <a:buNone/>
            </a:pPr>
            <a:endParaRPr lang="fa-IR" sz="1400" kern="0">
              <a:solidFill>
                <a:srgbClr val="1C2F41"/>
              </a:solidFill>
              <a:sym typeface="Arial"/>
            </a:endParaRPr>
          </a:p>
        </p:txBody>
      </p:sp>
      <p:sp>
        <p:nvSpPr>
          <p:cNvPr id="21" name="Rectangle: Rounded Corners 20">
            <a:extLst>
              <a:ext uri="{FF2B5EF4-FFF2-40B4-BE49-F238E27FC236}">
                <a16:creationId xmlns:a16="http://schemas.microsoft.com/office/drawing/2014/main" id="{AD1E2E59-D51B-392E-ACBD-A886A2963EF8}"/>
              </a:ext>
            </a:extLst>
          </p:cNvPr>
          <p:cNvSpPr/>
          <p:nvPr/>
        </p:nvSpPr>
        <p:spPr>
          <a:xfrm>
            <a:off x="7005045" y="4669154"/>
            <a:ext cx="1420412" cy="1347719"/>
          </a:xfrm>
          <a:prstGeom prst="roundRect">
            <a:avLst/>
          </a:prstGeom>
          <a:solidFill>
            <a:srgbClr val="6633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kern="0" dirty="0">
                <a:solidFill>
                  <a:srgbClr val="FFFFFF"/>
                </a:solidFill>
                <a:cs typeface="B Titr" panose="00000700000000000000" pitchFamily="2" charset="-78"/>
                <a:sym typeface="Arial"/>
              </a:rPr>
              <a:t>رصد مسائل نیازمند تبیین</a:t>
            </a:r>
          </a:p>
        </p:txBody>
      </p:sp>
      <p:sp>
        <p:nvSpPr>
          <p:cNvPr id="22" name="Rectangle: Rounded Corners 21">
            <a:extLst>
              <a:ext uri="{FF2B5EF4-FFF2-40B4-BE49-F238E27FC236}">
                <a16:creationId xmlns:a16="http://schemas.microsoft.com/office/drawing/2014/main" id="{A88F8DAA-7753-CB81-EA7B-D006BE8FAAD8}"/>
              </a:ext>
            </a:extLst>
          </p:cNvPr>
          <p:cNvSpPr/>
          <p:nvPr/>
        </p:nvSpPr>
        <p:spPr>
          <a:xfrm>
            <a:off x="5510166" y="4665234"/>
            <a:ext cx="1420412" cy="1347719"/>
          </a:xfrm>
          <a:prstGeom prst="roundRect">
            <a:avLst/>
          </a:prstGeom>
          <a:solidFill>
            <a:srgbClr val="6633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kern="0" dirty="0">
                <a:solidFill>
                  <a:srgbClr val="FFFFFF"/>
                </a:solidFill>
                <a:cs typeface="B Titr" panose="00000700000000000000" pitchFamily="2" charset="-78"/>
                <a:sym typeface="Arial"/>
              </a:rPr>
              <a:t>بیان </a:t>
            </a:r>
            <a:r>
              <a:rPr lang="fa-IR" kern="0" dirty="0" err="1">
                <a:solidFill>
                  <a:srgbClr val="FFFFFF"/>
                </a:solidFill>
                <a:cs typeface="B Titr" panose="00000700000000000000" pitchFamily="2" charset="-78"/>
                <a:sym typeface="Arial"/>
              </a:rPr>
              <a:t>اولویت‌های</a:t>
            </a:r>
            <a:r>
              <a:rPr lang="fa-IR" kern="0" dirty="0">
                <a:solidFill>
                  <a:srgbClr val="FFFFFF"/>
                </a:solidFill>
                <a:cs typeface="B Titr" panose="00000700000000000000" pitchFamily="2" charset="-78"/>
                <a:sym typeface="Arial"/>
              </a:rPr>
              <a:t> </a:t>
            </a:r>
            <a:r>
              <a:rPr lang="fa-IR" kern="0" dirty="0" err="1">
                <a:solidFill>
                  <a:srgbClr val="FFFFFF"/>
                </a:solidFill>
                <a:cs typeface="B Titr" panose="00000700000000000000" pitchFamily="2" charset="-78"/>
                <a:sym typeface="Arial"/>
              </a:rPr>
              <a:t>تبیینی</a:t>
            </a:r>
            <a:endParaRPr lang="fa-IR" kern="0" dirty="0">
              <a:solidFill>
                <a:srgbClr val="FFFFFF"/>
              </a:solidFill>
              <a:cs typeface="B Titr" panose="00000700000000000000" pitchFamily="2" charset="-78"/>
              <a:sym typeface="Arial"/>
            </a:endParaRPr>
          </a:p>
        </p:txBody>
      </p:sp>
      <p:sp>
        <p:nvSpPr>
          <p:cNvPr id="23" name="Rectangle: Rounded Corners 22">
            <a:extLst>
              <a:ext uri="{FF2B5EF4-FFF2-40B4-BE49-F238E27FC236}">
                <a16:creationId xmlns:a16="http://schemas.microsoft.com/office/drawing/2014/main" id="{A4ECC509-9BCA-7479-D214-D51E8F438005}"/>
              </a:ext>
            </a:extLst>
          </p:cNvPr>
          <p:cNvSpPr/>
          <p:nvPr/>
        </p:nvSpPr>
        <p:spPr>
          <a:xfrm>
            <a:off x="3989615" y="4661914"/>
            <a:ext cx="1420412" cy="1347719"/>
          </a:xfrm>
          <a:prstGeom prst="roundRect">
            <a:avLst/>
          </a:prstGeom>
          <a:solidFill>
            <a:srgbClr val="6633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kern="0" dirty="0" err="1">
                <a:solidFill>
                  <a:srgbClr val="FFFFFF"/>
                </a:solidFill>
                <a:cs typeface="B Titr" panose="00000700000000000000" pitchFamily="2" charset="-78"/>
                <a:sym typeface="Arial"/>
              </a:rPr>
              <a:t>جریان‌سازی</a:t>
            </a:r>
            <a:r>
              <a:rPr lang="fa-IR" kern="0" dirty="0">
                <a:solidFill>
                  <a:srgbClr val="FFFFFF"/>
                </a:solidFill>
                <a:cs typeface="B Titr" panose="00000700000000000000" pitchFamily="2" charset="-78"/>
                <a:sym typeface="Arial"/>
              </a:rPr>
              <a:t> اجتماعی</a:t>
            </a:r>
          </a:p>
        </p:txBody>
      </p:sp>
      <p:sp>
        <p:nvSpPr>
          <p:cNvPr id="24" name="Rectangle: Rounded Corners 23">
            <a:extLst>
              <a:ext uri="{FF2B5EF4-FFF2-40B4-BE49-F238E27FC236}">
                <a16:creationId xmlns:a16="http://schemas.microsoft.com/office/drawing/2014/main" id="{6214A70D-69C5-9FF2-4CBE-4DF74F65A97A}"/>
              </a:ext>
            </a:extLst>
          </p:cNvPr>
          <p:cNvSpPr/>
          <p:nvPr/>
        </p:nvSpPr>
        <p:spPr>
          <a:xfrm>
            <a:off x="2339752" y="4670854"/>
            <a:ext cx="1549724" cy="1347719"/>
          </a:xfrm>
          <a:prstGeom prst="roundRect">
            <a:avLst/>
          </a:prstGeom>
          <a:solidFill>
            <a:srgbClr val="6633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sz="1600" kern="0" dirty="0" err="1">
                <a:solidFill>
                  <a:srgbClr val="FFFFFF"/>
                </a:solidFill>
                <a:cs typeface="B Titr" panose="00000700000000000000" pitchFamily="2" charset="-78"/>
                <a:sym typeface="Arial"/>
              </a:rPr>
              <a:t>شبکه‌سازی</a:t>
            </a:r>
            <a:r>
              <a:rPr lang="fa-IR" sz="1600" kern="0" dirty="0">
                <a:solidFill>
                  <a:srgbClr val="FFFFFF"/>
                </a:solidFill>
                <a:cs typeface="B Titr" panose="00000700000000000000" pitchFamily="2" charset="-78"/>
                <a:sym typeface="Arial"/>
              </a:rPr>
              <a:t> </a:t>
            </a:r>
            <a:r>
              <a:rPr lang="fa-IR" sz="1600" kern="0" dirty="0" err="1">
                <a:solidFill>
                  <a:srgbClr val="FFFFFF"/>
                </a:solidFill>
                <a:cs typeface="B Titr" panose="00000700000000000000" pitchFamily="2" charset="-78"/>
                <a:sym typeface="Arial"/>
              </a:rPr>
              <a:t>زیرمجموعه‌های</a:t>
            </a:r>
            <a:r>
              <a:rPr lang="fa-IR" sz="1600" kern="0" dirty="0">
                <a:solidFill>
                  <a:srgbClr val="FFFFFF"/>
                </a:solidFill>
                <a:cs typeface="B Titr" panose="00000700000000000000" pitchFamily="2" charset="-78"/>
                <a:sym typeface="Arial"/>
              </a:rPr>
              <a:t> سازمان</a:t>
            </a:r>
          </a:p>
        </p:txBody>
      </p:sp>
      <p:sp>
        <p:nvSpPr>
          <p:cNvPr id="25" name="Rectangle: Rounded Corners 24">
            <a:extLst>
              <a:ext uri="{FF2B5EF4-FFF2-40B4-BE49-F238E27FC236}">
                <a16:creationId xmlns:a16="http://schemas.microsoft.com/office/drawing/2014/main" id="{1B5264EA-9173-36D0-9813-24177A1B5BF2}"/>
              </a:ext>
            </a:extLst>
          </p:cNvPr>
          <p:cNvSpPr/>
          <p:nvPr/>
        </p:nvSpPr>
        <p:spPr>
          <a:xfrm>
            <a:off x="827584" y="4661913"/>
            <a:ext cx="1420412" cy="1347719"/>
          </a:xfrm>
          <a:prstGeom prst="roundRect">
            <a:avLst/>
          </a:prstGeom>
          <a:solidFill>
            <a:srgbClr val="6633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kern="0" dirty="0" err="1">
                <a:solidFill>
                  <a:srgbClr val="FFFFFF"/>
                </a:solidFill>
                <a:cs typeface="B Titr" panose="00000700000000000000" pitchFamily="2" charset="-78"/>
                <a:sym typeface="Arial"/>
              </a:rPr>
              <a:t>شبکه‌سازی</a:t>
            </a:r>
            <a:r>
              <a:rPr lang="fa-IR" kern="0" dirty="0">
                <a:solidFill>
                  <a:srgbClr val="FFFFFF"/>
                </a:solidFill>
                <a:cs typeface="B Titr" panose="00000700000000000000" pitchFamily="2" charset="-78"/>
                <a:sym typeface="Arial"/>
              </a:rPr>
              <a:t> </a:t>
            </a:r>
            <a:r>
              <a:rPr lang="fa-IR" kern="0" dirty="0" err="1">
                <a:solidFill>
                  <a:srgbClr val="FFFFFF"/>
                </a:solidFill>
                <a:cs typeface="B Titr" panose="00000700000000000000" pitchFamily="2" charset="-78"/>
                <a:sym typeface="Arial"/>
              </a:rPr>
              <a:t>سازمان‌ها</a:t>
            </a:r>
            <a:r>
              <a:rPr lang="fa-IR" kern="0" dirty="0">
                <a:solidFill>
                  <a:srgbClr val="FFFFFF"/>
                </a:solidFill>
                <a:cs typeface="B Titr" panose="00000700000000000000" pitchFamily="2" charset="-78"/>
                <a:sym typeface="Arial"/>
              </a:rPr>
              <a:t> با یکدیگر</a:t>
            </a:r>
          </a:p>
        </p:txBody>
      </p:sp>
      <p:sp>
        <p:nvSpPr>
          <p:cNvPr id="6" name="Rectangle: Rounded Corners 5">
            <a:extLst>
              <a:ext uri="{FF2B5EF4-FFF2-40B4-BE49-F238E27FC236}">
                <a16:creationId xmlns:a16="http://schemas.microsoft.com/office/drawing/2014/main" id="{8DE91792-9791-58A2-1D01-A3EE3B782041}"/>
              </a:ext>
            </a:extLst>
          </p:cNvPr>
          <p:cNvSpPr/>
          <p:nvPr/>
        </p:nvSpPr>
        <p:spPr>
          <a:xfrm>
            <a:off x="6590010" y="820248"/>
            <a:ext cx="2105834" cy="2649291"/>
          </a:xfrm>
          <a:prstGeom prst="roundRect">
            <a:avLst/>
          </a:prstGeom>
          <a:solidFill>
            <a:srgbClr val="006600"/>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r>
              <a:rPr lang="fa-IR" sz="1200" b="1" kern="0" dirty="0">
                <a:solidFill>
                  <a:srgbClr val="FFFFFF"/>
                </a:solidFill>
                <a:cs typeface="B Titr" pitchFamily="2" charset="-78"/>
                <a:sym typeface="Arial"/>
              </a:rPr>
              <a:t>شورای عالی انقلاب فرهنگی</a:t>
            </a:r>
          </a:p>
          <a:p>
            <a:pPr algn="ctr">
              <a:buClr>
                <a:srgbClr val="000000"/>
              </a:buClr>
              <a:buFont typeface="Arial"/>
              <a:buNone/>
            </a:pPr>
            <a:r>
              <a:rPr lang="fa-IR" sz="1200" b="1" kern="0" dirty="0">
                <a:solidFill>
                  <a:srgbClr val="FFFFFF"/>
                </a:solidFill>
                <a:cs typeface="B Titr" pitchFamily="2" charset="-78"/>
                <a:sym typeface="Arial"/>
              </a:rPr>
              <a:t>صدا و سیما</a:t>
            </a:r>
          </a:p>
          <a:p>
            <a:pPr algn="ctr">
              <a:buClr>
                <a:srgbClr val="000000"/>
              </a:buClr>
              <a:buFont typeface="Arial"/>
              <a:buNone/>
            </a:pPr>
            <a:r>
              <a:rPr lang="fa-IR" sz="1200" b="1" kern="0" dirty="0">
                <a:solidFill>
                  <a:srgbClr val="FFFFFF"/>
                </a:solidFill>
                <a:cs typeface="B Titr" pitchFamily="2" charset="-78"/>
                <a:sym typeface="Arial"/>
              </a:rPr>
              <a:t>سازمان بسیج</a:t>
            </a:r>
          </a:p>
          <a:p>
            <a:pPr algn="ctr">
              <a:buClr>
                <a:srgbClr val="000000"/>
              </a:buClr>
              <a:buFont typeface="Arial"/>
              <a:buNone/>
            </a:pPr>
            <a:r>
              <a:rPr lang="fa-IR" sz="1200" b="1" kern="0" dirty="0">
                <a:solidFill>
                  <a:srgbClr val="FFFFFF"/>
                </a:solidFill>
                <a:cs typeface="B Titr" pitchFamily="2" charset="-78"/>
                <a:sym typeface="Arial"/>
              </a:rPr>
              <a:t>حوزه‌های علمیه</a:t>
            </a:r>
          </a:p>
          <a:p>
            <a:pPr algn="ctr">
              <a:buClr>
                <a:srgbClr val="000000"/>
              </a:buClr>
              <a:buFont typeface="Arial"/>
              <a:buNone/>
            </a:pPr>
            <a:r>
              <a:rPr lang="fa-IR" sz="1200" b="1" kern="0" dirty="0">
                <a:solidFill>
                  <a:srgbClr val="FFFFFF"/>
                </a:solidFill>
                <a:cs typeface="B Titr" pitchFamily="2" charset="-78"/>
                <a:sym typeface="Arial"/>
              </a:rPr>
              <a:t>نهاد رهبری در دانشگاه‌ها</a:t>
            </a:r>
          </a:p>
          <a:p>
            <a:pPr algn="ctr">
              <a:buClr>
                <a:srgbClr val="000000"/>
              </a:buClr>
              <a:buFont typeface="Arial"/>
              <a:buNone/>
            </a:pPr>
            <a:r>
              <a:rPr lang="fa-IR" sz="1200" b="1" kern="0" dirty="0">
                <a:solidFill>
                  <a:srgbClr val="FFFFFF"/>
                </a:solidFill>
                <a:cs typeface="B Titr" pitchFamily="2" charset="-78"/>
                <a:sym typeface="Arial"/>
              </a:rPr>
              <a:t>ستاد نماز جمعه</a:t>
            </a:r>
          </a:p>
          <a:p>
            <a:pPr algn="ctr">
              <a:buClr>
                <a:srgbClr val="000000"/>
              </a:buClr>
              <a:buFont typeface="Arial"/>
              <a:buNone/>
            </a:pPr>
            <a:r>
              <a:rPr lang="fa-IR" sz="1200" b="1" kern="0" dirty="0">
                <a:solidFill>
                  <a:srgbClr val="FFFFFF"/>
                </a:solidFill>
                <a:cs typeface="B Titr" pitchFamily="2" charset="-78"/>
                <a:sym typeface="Arial"/>
              </a:rPr>
              <a:t>سازمان تبلیغات اسلامی</a:t>
            </a:r>
          </a:p>
          <a:p>
            <a:pPr algn="ctr">
              <a:buClr>
                <a:srgbClr val="000000"/>
              </a:buClr>
              <a:buFont typeface="Arial"/>
              <a:buNone/>
            </a:pPr>
            <a:r>
              <a:rPr lang="fa-IR" sz="1200" b="1" kern="0" dirty="0">
                <a:solidFill>
                  <a:srgbClr val="FFFFFF"/>
                </a:solidFill>
                <a:cs typeface="B Titr" pitchFamily="2" charset="-78"/>
                <a:sym typeface="Arial"/>
              </a:rPr>
              <a:t>سازمان امور مساجد</a:t>
            </a:r>
          </a:p>
          <a:p>
            <a:pPr algn="ctr">
              <a:buClr>
                <a:srgbClr val="000000"/>
              </a:buClr>
              <a:buFont typeface="Arial"/>
              <a:buNone/>
            </a:pPr>
            <a:r>
              <a:rPr lang="fa-IR" sz="1200" b="1" kern="0" dirty="0">
                <a:solidFill>
                  <a:srgbClr val="FFFFFF"/>
                </a:solidFill>
                <a:cs typeface="B Titr" pitchFamily="2" charset="-78"/>
                <a:sym typeface="Arial"/>
              </a:rPr>
              <a:t>و ...</a:t>
            </a:r>
          </a:p>
        </p:txBody>
      </p:sp>
    </p:spTree>
    <p:extLst>
      <p:ext uri="{BB962C8B-B14F-4D97-AF65-F5344CB8AC3E}">
        <p14:creationId xmlns:p14="http://schemas.microsoft.com/office/powerpoint/2010/main" val="32015249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5" name="Picture 4">
            <a:extLst>
              <a:ext uri="{FF2B5EF4-FFF2-40B4-BE49-F238E27FC236}">
                <a16:creationId xmlns:a16="http://schemas.microsoft.com/office/drawing/2014/main" id="{F216CC64-DB5F-4C24-8F0A-2978AE183D6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 y="3031068"/>
            <a:ext cx="2857497" cy="3817525"/>
          </a:xfrm>
          <a:prstGeom prst="rect">
            <a:avLst/>
          </a:prstGeom>
        </p:spPr>
      </p:pic>
      <p:pic>
        <p:nvPicPr>
          <p:cNvPr id="3" name="Picture 2">
            <a:extLst>
              <a:ext uri="{FF2B5EF4-FFF2-40B4-BE49-F238E27FC236}">
                <a16:creationId xmlns:a16="http://schemas.microsoft.com/office/drawing/2014/main" id="{B67DD286-77DE-49FB-82C9-2F485AB815C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286506" y="0"/>
            <a:ext cx="2857497" cy="3817525"/>
          </a:xfrm>
          <a:prstGeom prst="rect">
            <a:avLst/>
          </a:prstGeom>
          <a:effectLst>
            <a:outerShdw dist="50800" dir="5400000" algn="ctr" rotWithShape="0">
              <a:srgbClr val="000000"/>
            </a:outerShdw>
          </a:effectLst>
        </p:spPr>
      </p:pic>
      <p:sp>
        <p:nvSpPr>
          <p:cNvPr id="26" name="Rectangle: Rounded Corners 25">
            <a:extLst>
              <a:ext uri="{FF2B5EF4-FFF2-40B4-BE49-F238E27FC236}">
                <a16:creationId xmlns:a16="http://schemas.microsoft.com/office/drawing/2014/main" id="{59CB9FBB-B09E-41B1-9D19-6EB3FF8DF705}"/>
              </a:ext>
            </a:extLst>
          </p:cNvPr>
          <p:cNvSpPr/>
          <p:nvPr/>
        </p:nvSpPr>
        <p:spPr>
          <a:xfrm>
            <a:off x="148939" y="549563"/>
            <a:ext cx="8846127" cy="5986704"/>
          </a:xfrm>
          <a:prstGeom prst="roundRect">
            <a:avLst/>
          </a:prstGeom>
          <a:ln w="82550"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
                <a:srgbClr val="000000"/>
              </a:buClr>
              <a:buFont typeface="Arial"/>
              <a:buNone/>
            </a:pPr>
            <a:endParaRPr lang="fa-IR" sz="1400" b="1" kern="0" dirty="0">
              <a:solidFill>
                <a:srgbClr val="FFFFFF"/>
              </a:solidFill>
              <a:cs typeface="B Titr" pitchFamily="2" charset="-78"/>
              <a:sym typeface="Arial"/>
            </a:endParaRPr>
          </a:p>
        </p:txBody>
      </p:sp>
      <p:sp>
        <p:nvSpPr>
          <p:cNvPr id="2" name="Rectangle: Rounded Corners 1">
            <a:extLst>
              <a:ext uri="{FF2B5EF4-FFF2-40B4-BE49-F238E27FC236}">
                <a16:creationId xmlns:a16="http://schemas.microsoft.com/office/drawing/2014/main" id="{5134CC82-9459-3A5F-EEA2-64CAEC87222F}"/>
              </a:ext>
            </a:extLst>
          </p:cNvPr>
          <p:cNvSpPr/>
          <p:nvPr/>
        </p:nvSpPr>
        <p:spPr>
          <a:xfrm>
            <a:off x="751664" y="731550"/>
            <a:ext cx="1935717" cy="3097047"/>
          </a:xfrm>
          <a:prstGeom prst="roundRect">
            <a:avLst/>
          </a:prstGeom>
          <a:solidFill>
            <a:srgbClr val="006600"/>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
                <a:srgbClr val="000000"/>
              </a:buClr>
              <a:buFont typeface="Arial"/>
              <a:buNone/>
            </a:pPr>
            <a:r>
              <a:rPr lang="fa-IR" sz="1200" b="1" kern="0" smtClean="0">
                <a:solidFill>
                  <a:srgbClr val="FFFFFF"/>
                </a:solidFill>
                <a:cs typeface="B Titr" pitchFamily="2" charset="-78"/>
                <a:sym typeface="Arial"/>
              </a:rPr>
              <a:t>پاسداران ، آحاد بسیجیان ، بسیج </a:t>
            </a:r>
            <a:r>
              <a:rPr lang="fa-IR" sz="1200" b="1" kern="0" dirty="0">
                <a:solidFill>
                  <a:srgbClr val="FFFFFF"/>
                </a:solidFill>
                <a:cs typeface="B Titr" pitchFamily="2" charset="-78"/>
                <a:sym typeface="Arial"/>
              </a:rPr>
              <a:t>دانشجویی، طلاب و ...</a:t>
            </a:r>
          </a:p>
          <a:p>
            <a:pPr algn="ctr">
              <a:lnSpc>
                <a:spcPct val="150000"/>
              </a:lnSpc>
              <a:buClr>
                <a:srgbClr val="000000"/>
              </a:buClr>
              <a:buFont typeface="Arial"/>
              <a:buNone/>
            </a:pPr>
            <a:r>
              <a:rPr lang="fa-IR" sz="1200" b="1" kern="0" dirty="0">
                <a:solidFill>
                  <a:srgbClr val="FFFFFF"/>
                </a:solidFill>
                <a:cs typeface="B Titr" pitchFamily="2" charset="-78"/>
                <a:sym typeface="Arial"/>
              </a:rPr>
              <a:t>انجمن‌های اسلامی دانشگاه‌ها</a:t>
            </a:r>
          </a:p>
          <a:p>
            <a:pPr algn="ctr">
              <a:lnSpc>
                <a:spcPct val="150000"/>
              </a:lnSpc>
              <a:buClr>
                <a:srgbClr val="000000"/>
              </a:buClr>
              <a:buFont typeface="Arial"/>
              <a:buNone/>
            </a:pPr>
            <a:r>
              <a:rPr lang="fa-IR" sz="1200" b="1" kern="0" dirty="0">
                <a:solidFill>
                  <a:srgbClr val="FFFFFF"/>
                </a:solidFill>
                <a:cs typeface="B Titr" pitchFamily="2" charset="-78"/>
                <a:sym typeface="Arial"/>
              </a:rPr>
              <a:t>گروه‌های تبلیغاتی طلاب</a:t>
            </a:r>
          </a:p>
          <a:p>
            <a:pPr algn="ctr">
              <a:lnSpc>
                <a:spcPct val="150000"/>
              </a:lnSpc>
              <a:buClr>
                <a:srgbClr val="000000"/>
              </a:buClr>
              <a:buFont typeface="Arial"/>
              <a:buNone/>
            </a:pPr>
            <a:r>
              <a:rPr lang="fa-IR" sz="1200" b="1" kern="0" dirty="0">
                <a:solidFill>
                  <a:srgbClr val="FFFFFF"/>
                </a:solidFill>
                <a:cs typeface="B Titr" pitchFamily="2" charset="-78"/>
                <a:sym typeface="Arial"/>
              </a:rPr>
              <a:t>سخنرانان و مداحان</a:t>
            </a:r>
          </a:p>
          <a:p>
            <a:pPr algn="ctr">
              <a:lnSpc>
                <a:spcPct val="150000"/>
              </a:lnSpc>
              <a:buClr>
                <a:srgbClr val="000000"/>
              </a:buClr>
              <a:buFont typeface="Arial"/>
              <a:buNone/>
            </a:pPr>
            <a:r>
              <a:rPr lang="fa-IR" sz="1200" b="1" kern="0" dirty="0">
                <a:solidFill>
                  <a:srgbClr val="FFFFFF"/>
                </a:solidFill>
                <a:cs typeface="B Titr" pitchFamily="2" charset="-78"/>
                <a:sym typeface="Arial"/>
              </a:rPr>
              <a:t>اساتید حوزه و دانشگاه‌ها</a:t>
            </a:r>
          </a:p>
          <a:p>
            <a:pPr algn="ctr">
              <a:lnSpc>
                <a:spcPct val="150000"/>
              </a:lnSpc>
              <a:buClr>
                <a:srgbClr val="000000"/>
              </a:buClr>
              <a:buFont typeface="Arial"/>
              <a:buNone/>
            </a:pPr>
            <a:r>
              <a:rPr lang="fa-IR" sz="1200" b="1" kern="0" dirty="0">
                <a:solidFill>
                  <a:srgbClr val="FFFFFF"/>
                </a:solidFill>
                <a:cs typeface="B Titr" pitchFamily="2" charset="-78"/>
                <a:sym typeface="Arial"/>
              </a:rPr>
              <a:t>فعالان مجازی پرمخاطب</a:t>
            </a:r>
          </a:p>
          <a:p>
            <a:pPr algn="ctr">
              <a:lnSpc>
                <a:spcPct val="150000"/>
              </a:lnSpc>
              <a:buClr>
                <a:srgbClr val="000000"/>
              </a:buClr>
              <a:buFont typeface="Arial"/>
              <a:buNone/>
            </a:pPr>
            <a:r>
              <a:rPr lang="fa-IR" sz="1200" b="1" kern="0" dirty="0">
                <a:solidFill>
                  <a:srgbClr val="FFFFFF"/>
                </a:solidFill>
                <a:cs typeface="B Titr" pitchFamily="2" charset="-78"/>
                <a:sym typeface="Arial"/>
              </a:rPr>
              <a:t>هیئات</a:t>
            </a:r>
          </a:p>
          <a:p>
            <a:pPr algn="ctr">
              <a:lnSpc>
                <a:spcPct val="150000"/>
              </a:lnSpc>
              <a:buClr>
                <a:srgbClr val="000000"/>
              </a:buClr>
              <a:buFont typeface="Arial"/>
              <a:buNone/>
            </a:pPr>
            <a:r>
              <a:rPr lang="fa-IR" sz="1200" b="1" kern="0" dirty="0">
                <a:solidFill>
                  <a:srgbClr val="FFFFFF"/>
                </a:solidFill>
                <a:cs typeface="B Titr" pitchFamily="2" charset="-78"/>
                <a:sym typeface="Arial"/>
              </a:rPr>
              <a:t>و ...</a:t>
            </a:r>
          </a:p>
        </p:txBody>
      </p:sp>
      <p:sp>
        <p:nvSpPr>
          <p:cNvPr id="7" name="Rectangle: Rounded Corners 6">
            <a:extLst>
              <a:ext uri="{FF2B5EF4-FFF2-40B4-BE49-F238E27FC236}">
                <a16:creationId xmlns:a16="http://schemas.microsoft.com/office/drawing/2014/main" id="{A5D9A23C-2C85-E425-72D0-BA1B7D99BE38}"/>
              </a:ext>
            </a:extLst>
          </p:cNvPr>
          <p:cNvSpPr/>
          <p:nvPr/>
        </p:nvSpPr>
        <p:spPr>
          <a:xfrm>
            <a:off x="3205296" y="2134820"/>
            <a:ext cx="4024018" cy="573369"/>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
                <a:srgbClr val="000000"/>
              </a:buClr>
              <a:buFont typeface="Arial"/>
              <a:buNone/>
            </a:pPr>
            <a:r>
              <a:rPr lang="fa-IR" sz="1600" b="1" kern="0" dirty="0">
                <a:solidFill>
                  <a:srgbClr val="FFFFFF"/>
                </a:solidFill>
                <a:cs typeface="B Titr" pitchFamily="2" charset="-78"/>
                <a:sym typeface="Arial"/>
              </a:rPr>
              <a:t>گفتمان‌سازیِ جهاد تبیین در میان آحاد مردم</a:t>
            </a:r>
            <a:endParaRPr lang="fa-IR" sz="1200" b="1" kern="0" dirty="0">
              <a:solidFill>
                <a:srgbClr val="FFFFFF"/>
              </a:solidFill>
              <a:cs typeface="B Titr" pitchFamily="2" charset="-78"/>
              <a:sym typeface="Arial"/>
            </a:endParaRPr>
          </a:p>
        </p:txBody>
      </p:sp>
      <p:sp>
        <p:nvSpPr>
          <p:cNvPr id="10" name="Rectangle: Rounded Corners 9">
            <a:extLst>
              <a:ext uri="{FF2B5EF4-FFF2-40B4-BE49-F238E27FC236}">
                <a16:creationId xmlns:a16="http://schemas.microsoft.com/office/drawing/2014/main" id="{9D44512B-5497-4433-9E4E-3C5D6C652151}"/>
              </a:ext>
            </a:extLst>
          </p:cNvPr>
          <p:cNvSpPr/>
          <p:nvPr/>
        </p:nvSpPr>
        <p:spPr>
          <a:xfrm>
            <a:off x="4041753" y="790896"/>
            <a:ext cx="2273209" cy="781336"/>
          </a:xfrm>
          <a:prstGeom prst="roundRect">
            <a:avLst/>
          </a:prstGeom>
          <a:solidFill>
            <a:srgbClr val="FFFF00"/>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r>
              <a:rPr lang="fa-IR" sz="1600" b="1" kern="0" dirty="0">
                <a:solidFill>
                  <a:srgbClr val="1C2F41"/>
                </a:solidFill>
                <a:cs typeface="B Titr" pitchFamily="2" charset="-78"/>
                <a:sym typeface="Arial"/>
              </a:rPr>
              <a:t>وظیفه‌ی حلقه‌های میانی</a:t>
            </a:r>
            <a:endParaRPr lang="fa-IR" sz="1200" b="1" kern="0" dirty="0">
              <a:solidFill>
                <a:srgbClr val="1C2F41"/>
              </a:solidFill>
              <a:cs typeface="B Titr" pitchFamily="2" charset="-78"/>
              <a:sym typeface="Arial"/>
            </a:endParaRPr>
          </a:p>
        </p:txBody>
      </p:sp>
      <p:sp>
        <p:nvSpPr>
          <p:cNvPr id="8" name="Callout: Right Arrow 7">
            <a:extLst>
              <a:ext uri="{FF2B5EF4-FFF2-40B4-BE49-F238E27FC236}">
                <a16:creationId xmlns:a16="http://schemas.microsoft.com/office/drawing/2014/main" id="{6728C516-1CD9-47DC-BD3D-586E6BDCE041}"/>
              </a:ext>
            </a:extLst>
          </p:cNvPr>
          <p:cNvSpPr/>
          <p:nvPr/>
        </p:nvSpPr>
        <p:spPr>
          <a:xfrm rot="10800000">
            <a:off x="7596597" y="1691740"/>
            <a:ext cx="678673" cy="2136856"/>
          </a:xfrm>
          <a:prstGeom prst="rightArrowCallout">
            <a:avLst>
              <a:gd name="adj1" fmla="val 25000"/>
              <a:gd name="adj2" fmla="val 25000"/>
              <a:gd name="adj3" fmla="val 25000"/>
              <a:gd name="adj4" fmla="val 617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rtl="0">
              <a:buClr>
                <a:srgbClr val="000000"/>
              </a:buClr>
              <a:buFont typeface="Arial"/>
              <a:buNone/>
            </a:pPr>
            <a:r>
              <a:rPr lang="fa-IR" sz="2000" b="1" kern="0" dirty="0">
                <a:solidFill>
                  <a:srgbClr val="FFFFFF"/>
                </a:solidFill>
                <a:cs typeface="B Titr" pitchFamily="2" charset="-78"/>
                <a:sym typeface="Arial"/>
              </a:rPr>
              <a:t>علاوه بر تبیین</a:t>
            </a:r>
            <a:endParaRPr lang="en-US" sz="1400" kern="0" dirty="0">
              <a:solidFill>
                <a:srgbClr val="FFFFFF"/>
              </a:solidFill>
              <a:sym typeface="Arial"/>
            </a:endParaRPr>
          </a:p>
        </p:txBody>
      </p:sp>
      <p:cxnSp>
        <p:nvCxnSpPr>
          <p:cNvPr id="11" name="Straight Connector 10">
            <a:extLst>
              <a:ext uri="{FF2B5EF4-FFF2-40B4-BE49-F238E27FC236}">
                <a16:creationId xmlns:a16="http://schemas.microsoft.com/office/drawing/2014/main" id="{5CC089C0-ED8C-49F9-88E0-CCC543F19D92}"/>
              </a:ext>
            </a:extLst>
          </p:cNvPr>
          <p:cNvCxnSpPr>
            <a:cxnSpLocks/>
          </p:cNvCxnSpPr>
          <p:nvPr/>
        </p:nvCxnSpPr>
        <p:spPr>
          <a:xfrm>
            <a:off x="2597730" y="840320"/>
            <a:ext cx="1444023" cy="0"/>
          </a:xfrm>
          <a:prstGeom prst="line">
            <a:avLst/>
          </a:prstGeom>
          <a:ln w="28575">
            <a:solidFill>
              <a:srgbClr val="FF0000"/>
            </a:solidFill>
            <a:prstDash val="dash"/>
          </a:ln>
        </p:spPr>
        <p:style>
          <a:lnRef idx="1">
            <a:schemeClr val="dk1"/>
          </a:lnRef>
          <a:fillRef idx="0">
            <a:schemeClr val="dk1"/>
          </a:fillRef>
          <a:effectRef idx="0">
            <a:schemeClr val="dk1"/>
          </a:effectRef>
          <a:fontRef idx="minor">
            <a:schemeClr val="tx1"/>
          </a:fontRef>
        </p:style>
      </p:cxnSp>
      <p:sp>
        <p:nvSpPr>
          <p:cNvPr id="14" name="Rectangle: Rounded Corners 13">
            <a:extLst>
              <a:ext uri="{FF2B5EF4-FFF2-40B4-BE49-F238E27FC236}">
                <a16:creationId xmlns:a16="http://schemas.microsoft.com/office/drawing/2014/main" id="{ECD02B0B-07D3-47FD-B7DB-1FBFDA9584C9}"/>
              </a:ext>
            </a:extLst>
          </p:cNvPr>
          <p:cNvSpPr/>
          <p:nvPr/>
        </p:nvSpPr>
        <p:spPr>
          <a:xfrm>
            <a:off x="3205296" y="2853438"/>
            <a:ext cx="4024018" cy="573369"/>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
                <a:srgbClr val="000000"/>
              </a:buClr>
              <a:buFont typeface="Arial"/>
              <a:buNone/>
            </a:pPr>
            <a:r>
              <a:rPr lang="fa-IR" sz="1600" b="1" kern="0" dirty="0">
                <a:solidFill>
                  <a:srgbClr val="FFFFFF"/>
                </a:solidFill>
                <a:cs typeface="B Titr" pitchFamily="2" charset="-78"/>
                <a:sym typeface="Arial"/>
              </a:rPr>
              <a:t>اقدامات مؤثر تشکیلاتی برای جریا نسازیِ اجتماعی</a:t>
            </a:r>
            <a:endParaRPr lang="fa-IR" sz="1200" b="1" kern="0" dirty="0">
              <a:solidFill>
                <a:srgbClr val="FFFFFF"/>
              </a:solidFill>
              <a:cs typeface="B Titr" pitchFamily="2" charset="-78"/>
              <a:sym typeface="Arial"/>
            </a:endParaRPr>
          </a:p>
        </p:txBody>
      </p:sp>
      <p:sp>
        <p:nvSpPr>
          <p:cNvPr id="15" name="Arrow: Left 14">
            <a:extLst>
              <a:ext uri="{FF2B5EF4-FFF2-40B4-BE49-F238E27FC236}">
                <a16:creationId xmlns:a16="http://schemas.microsoft.com/office/drawing/2014/main" id="{DCC1A0EF-15E0-4A41-934B-20B8D0ED6A86}"/>
              </a:ext>
            </a:extLst>
          </p:cNvPr>
          <p:cNvSpPr/>
          <p:nvPr/>
        </p:nvSpPr>
        <p:spPr>
          <a:xfrm rot="16200000">
            <a:off x="4951282" y="1679070"/>
            <a:ext cx="454148" cy="348908"/>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rtl="0">
              <a:buClr>
                <a:srgbClr val="000000"/>
              </a:buClr>
              <a:buFont typeface="Arial"/>
              <a:buNone/>
            </a:pPr>
            <a:endParaRPr lang="fa-IR" sz="1400" kern="0" dirty="0">
              <a:solidFill>
                <a:srgbClr val="FFFFFF"/>
              </a:solidFill>
              <a:sym typeface="Arial"/>
            </a:endParaRPr>
          </a:p>
        </p:txBody>
      </p:sp>
      <p:sp>
        <p:nvSpPr>
          <p:cNvPr id="17" name="Arrow: Left 16">
            <a:extLst>
              <a:ext uri="{FF2B5EF4-FFF2-40B4-BE49-F238E27FC236}">
                <a16:creationId xmlns:a16="http://schemas.microsoft.com/office/drawing/2014/main" id="{DDA93FFD-4028-B3CB-674B-D7E37D1F4238}"/>
              </a:ext>
            </a:extLst>
          </p:cNvPr>
          <p:cNvSpPr/>
          <p:nvPr/>
        </p:nvSpPr>
        <p:spPr>
          <a:xfrm rot="16200000">
            <a:off x="4376370" y="3609285"/>
            <a:ext cx="454148" cy="348908"/>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rtl="0">
              <a:buClr>
                <a:srgbClr val="000000"/>
              </a:buClr>
              <a:buFont typeface="Arial"/>
              <a:buNone/>
            </a:pPr>
            <a:endParaRPr lang="fa-IR" sz="1400" kern="0" dirty="0">
              <a:solidFill>
                <a:srgbClr val="FFFFFF"/>
              </a:solidFill>
              <a:sym typeface="Arial"/>
            </a:endParaRPr>
          </a:p>
        </p:txBody>
      </p:sp>
      <p:sp>
        <p:nvSpPr>
          <p:cNvPr id="18" name="Left Brace 17">
            <a:extLst>
              <a:ext uri="{FF2B5EF4-FFF2-40B4-BE49-F238E27FC236}">
                <a16:creationId xmlns:a16="http://schemas.microsoft.com/office/drawing/2014/main" id="{DFA5C594-3559-5B35-313B-7C4EE1726113}"/>
              </a:ext>
            </a:extLst>
          </p:cNvPr>
          <p:cNvSpPr/>
          <p:nvPr/>
        </p:nvSpPr>
        <p:spPr>
          <a:xfrm rot="10800000">
            <a:off x="7132069" y="2051899"/>
            <a:ext cx="367145" cy="1446357"/>
          </a:xfrm>
          <a:prstGeom prst="leftBrace">
            <a:avLst/>
          </a:prstGeom>
          <a:ln w="38100"/>
        </p:spPr>
        <p:style>
          <a:lnRef idx="1">
            <a:schemeClr val="dk1"/>
          </a:lnRef>
          <a:fillRef idx="0">
            <a:schemeClr val="dk1"/>
          </a:fillRef>
          <a:effectRef idx="0">
            <a:schemeClr val="dk1"/>
          </a:effectRef>
          <a:fontRef idx="minor">
            <a:schemeClr val="tx1"/>
          </a:fontRef>
        </p:style>
        <p:txBody>
          <a:bodyPr rtlCol="1" anchor="ctr"/>
          <a:lstStyle/>
          <a:p>
            <a:pPr algn="ctr" rtl="0">
              <a:buClr>
                <a:srgbClr val="000000"/>
              </a:buClr>
              <a:buFont typeface="Arial"/>
              <a:buNone/>
            </a:pPr>
            <a:endParaRPr lang="fa-IR" sz="1400" kern="0">
              <a:solidFill>
                <a:srgbClr val="1C2F41"/>
              </a:solidFill>
              <a:sym typeface="Arial"/>
            </a:endParaRPr>
          </a:p>
        </p:txBody>
      </p:sp>
      <p:sp>
        <p:nvSpPr>
          <p:cNvPr id="19" name="Rectangle: Rounded Corners 18">
            <a:extLst>
              <a:ext uri="{FF2B5EF4-FFF2-40B4-BE49-F238E27FC236}">
                <a16:creationId xmlns:a16="http://schemas.microsoft.com/office/drawing/2014/main" id="{5754B233-75A3-F5A8-3E3F-FFC7351C06FB}"/>
              </a:ext>
            </a:extLst>
          </p:cNvPr>
          <p:cNvSpPr/>
          <p:nvPr/>
        </p:nvSpPr>
        <p:spPr>
          <a:xfrm>
            <a:off x="3104803" y="4088062"/>
            <a:ext cx="2997278" cy="573369"/>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kern="0" dirty="0">
                <a:solidFill>
                  <a:srgbClr val="FFFFFF"/>
                </a:solidFill>
                <a:cs typeface="B Titr" panose="00000700000000000000" pitchFamily="2" charset="-78"/>
                <a:sym typeface="Arial"/>
              </a:rPr>
              <a:t>با انواع </a:t>
            </a:r>
            <a:r>
              <a:rPr lang="fa-IR" kern="0" dirty="0" err="1">
                <a:solidFill>
                  <a:srgbClr val="FFFFFF"/>
                </a:solidFill>
                <a:cs typeface="B Titr" panose="00000700000000000000" pitchFamily="2" charset="-78"/>
                <a:sym typeface="Arial"/>
              </a:rPr>
              <a:t>شیوه‌ها</a:t>
            </a:r>
            <a:r>
              <a:rPr lang="fa-IR" kern="0" dirty="0">
                <a:solidFill>
                  <a:srgbClr val="FFFFFF"/>
                </a:solidFill>
                <a:cs typeface="B Titr" panose="00000700000000000000" pitchFamily="2" charset="-78"/>
                <a:sym typeface="Arial"/>
              </a:rPr>
              <a:t> و ابزارها</a:t>
            </a:r>
          </a:p>
        </p:txBody>
      </p:sp>
      <p:sp>
        <p:nvSpPr>
          <p:cNvPr id="20" name="Left Brace 19">
            <a:extLst>
              <a:ext uri="{FF2B5EF4-FFF2-40B4-BE49-F238E27FC236}">
                <a16:creationId xmlns:a16="http://schemas.microsoft.com/office/drawing/2014/main" id="{419B7FF6-0B56-B5E7-1951-AF3A3B9801C9}"/>
              </a:ext>
            </a:extLst>
          </p:cNvPr>
          <p:cNvSpPr/>
          <p:nvPr/>
        </p:nvSpPr>
        <p:spPr>
          <a:xfrm rot="5400000">
            <a:off x="4402001" y="1062736"/>
            <a:ext cx="489527" cy="7790197"/>
          </a:xfrm>
          <a:prstGeom prst="leftBrace">
            <a:avLst/>
          </a:prstGeom>
          <a:ln w="38100"/>
        </p:spPr>
        <p:style>
          <a:lnRef idx="1">
            <a:schemeClr val="dk1"/>
          </a:lnRef>
          <a:fillRef idx="0">
            <a:schemeClr val="dk1"/>
          </a:fillRef>
          <a:effectRef idx="0">
            <a:schemeClr val="dk1"/>
          </a:effectRef>
          <a:fontRef idx="minor">
            <a:schemeClr val="tx1"/>
          </a:fontRef>
        </p:style>
        <p:txBody>
          <a:bodyPr rtlCol="1" anchor="ctr"/>
          <a:lstStyle/>
          <a:p>
            <a:pPr algn="ctr" rtl="0">
              <a:buClr>
                <a:srgbClr val="000000"/>
              </a:buClr>
              <a:buFont typeface="Arial"/>
              <a:buNone/>
            </a:pPr>
            <a:endParaRPr lang="fa-IR" sz="1400" kern="0">
              <a:solidFill>
                <a:srgbClr val="1C2F41"/>
              </a:solidFill>
              <a:sym typeface="Arial"/>
            </a:endParaRPr>
          </a:p>
        </p:txBody>
      </p:sp>
      <p:sp>
        <p:nvSpPr>
          <p:cNvPr id="21" name="Rectangle: Rounded Corners 20">
            <a:extLst>
              <a:ext uri="{FF2B5EF4-FFF2-40B4-BE49-F238E27FC236}">
                <a16:creationId xmlns:a16="http://schemas.microsoft.com/office/drawing/2014/main" id="{AD1E2E59-D51B-392E-ACBD-A886A2963EF8}"/>
              </a:ext>
            </a:extLst>
          </p:cNvPr>
          <p:cNvSpPr/>
          <p:nvPr/>
        </p:nvSpPr>
        <p:spPr>
          <a:xfrm>
            <a:off x="7005045" y="5083511"/>
            <a:ext cx="1420412" cy="1347719"/>
          </a:xfrm>
          <a:prstGeom prst="round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kern="0" dirty="0">
                <a:solidFill>
                  <a:srgbClr val="FFFFFF"/>
                </a:solidFill>
                <a:cs typeface="B Titr" panose="00000700000000000000" pitchFamily="2" charset="-78"/>
                <a:sym typeface="Arial"/>
              </a:rPr>
              <a:t>بیان </a:t>
            </a:r>
            <a:r>
              <a:rPr lang="fa-IR" kern="0" dirty="0" err="1">
                <a:solidFill>
                  <a:srgbClr val="FFFFFF"/>
                </a:solidFill>
                <a:cs typeface="B Titr" panose="00000700000000000000" pitchFamily="2" charset="-78"/>
                <a:sym typeface="Arial"/>
              </a:rPr>
              <a:t>اولویت‌های</a:t>
            </a:r>
            <a:r>
              <a:rPr lang="fa-IR" kern="0" dirty="0">
                <a:solidFill>
                  <a:srgbClr val="FFFFFF"/>
                </a:solidFill>
                <a:cs typeface="B Titr" panose="00000700000000000000" pitchFamily="2" charset="-78"/>
                <a:sym typeface="Arial"/>
              </a:rPr>
              <a:t> </a:t>
            </a:r>
            <a:r>
              <a:rPr lang="fa-IR" kern="0" dirty="0" err="1">
                <a:solidFill>
                  <a:srgbClr val="FFFFFF"/>
                </a:solidFill>
                <a:cs typeface="B Titr" panose="00000700000000000000" pitchFamily="2" charset="-78"/>
                <a:sym typeface="Arial"/>
              </a:rPr>
              <a:t>تبیینی</a:t>
            </a:r>
            <a:endParaRPr lang="fa-IR" kern="0" dirty="0">
              <a:solidFill>
                <a:srgbClr val="FFFFFF"/>
              </a:solidFill>
              <a:cs typeface="B Titr" panose="00000700000000000000" pitchFamily="2" charset="-78"/>
              <a:sym typeface="Arial"/>
            </a:endParaRPr>
          </a:p>
        </p:txBody>
      </p:sp>
      <p:sp>
        <p:nvSpPr>
          <p:cNvPr id="22" name="Rectangle: Rounded Corners 21">
            <a:extLst>
              <a:ext uri="{FF2B5EF4-FFF2-40B4-BE49-F238E27FC236}">
                <a16:creationId xmlns:a16="http://schemas.microsoft.com/office/drawing/2014/main" id="{A88F8DAA-7753-CB81-EA7B-D006BE8FAAD8}"/>
              </a:ext>
            </a:extLst>
          </p:cNvPr>
          <p:cNvSpPr/>
          <p:nvPr/>
        </p:nvSpPr>
        <p:spPr>
          <a:xfrm>
            <a:off x="5468229" y="5103791"/>
            <a:ext cx="1420412" cy="1347719"/>
          </a:xfrm>
          <a:prstGeom prst="round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kern="0" dirty="0">
                <a:solidFill>
                  <a:srgbClr val="FFFFFF"/>
                </a:solidFill>
                <a:cs typeface="B Titr" panose="00000700000000000000" pitchFamily="2" charset="-78"/>
                <a:sym typeface="Arial"/>
              </a:rPr>
              <a:t>ارتباط چهره به چهره با مخاطب</a:t>
            </a:r>
          </a:p>
        </p:txBody>
      </p:sp>
      <p:sp>
        <p:nvSpPr>
          <p:cNvPr id="23" name="Rectangle: Rounded Corners 22">
            <a:extLst>
              <a:ext uri="{FF2B5EF4-FFF2-40B4-BE49-F238E27FC236}">
                <a16:creationId xmlns:a16="http://schemas.microsoft.com/office/drawing/2014/main" id="{A4ECC509-9BCA-7479-D214-D51E8F438005}"/>
              </a:ext>
            </a:extLst>
          </p:cNvPr>
          <p:cNvSpPr/>
          <p:nvPr/>
        </p:nvSpPr>
        <p:spPr>
          <a:xfrm>
            <a:off x="3931413" y="5110265"/>
            <a:ext cx="1420412" cy="1347719"/>
          </a:xfrm>
          <a:prstGeom prst="round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kern="0" dirty="0" err="1">
                <a:solidFill>
                  <a:srgbClr val="FFFFFF"/>
                </a:solidFill>
                <a:cs typeface="B Titr" panose="00000700000000000000" pitchFamily="2" charset="-78"/>
                <a:sym typeface="Arial"/>
              </a:rPr>
              <a:t>هیئات</a:t>
            </a:r>
            <a:r>
              <a:rPr lang="fa-IR" kern="0" dirty="0">
                <a:solidFill>
                  <a:srgbClr val="FFFFFF"/>
                </a:solidFill>
                <a:cs typeface="B Titr" panose="00000700000000000000" pitchFamily="2" charset="-78"/>
                <a:sym typeface="Arial"/>
              </a:rPr>
              <a:t> </a:t>
            </a:r>
            <a:r>
              <a:rPr lang="fa-IR" kern="0" dirty="0" err="1">
                <a:solidFill>
                  <a:srgbClr val="FFFFFF"/>
                </a:solidFill>
                <a:cs typeface="B Titr" panose="00000700000000000000" pitchFamily="2" charset="-78"/>
                <a:sym typeface="Arial"/>
              </a:rPr>
              <a:t>اندیشه‌ورزی</a:t>
            </a:r>
            <a:endParaRPr lang="fa-IR" kern="0" dirty="0">
              <a:solidFill>
                <a:srgbClr val="FFFFFF"/>
              </a:solidFill>
              <a:cs typeface="B Titr" panose="00000700000000000000" pitchFamily="2" charset="-78"/>
              <a:sym typeface="Arial"/>
            </a:endParaRPr>
          </a:p>
        </p:txBody>
      </p:sp>
      <p:sp>
        <p:nvSpPr>
          <p:cNvPr id="24" name="Rectangle: Rounded Corners 23">
            <a:extLst>
              <a:ext uri="{FF2B5EF4-FFF2-40B4-BE49-F238E27FC236}">
                <a16:creationId xmlns:a16="http://schemas.microsoft.com/office/drawing/2014/main" id="{6214A70D-69C5-9FF2-4CBE-4DF74F65A97A}"/>
              </a:ext>
            </a:extLst>
          </p:cNvPr>
          <p:cNvSpPr/>
          <p:nvPr/>
        </p:nvSpPr>
        <p:spPr>
          <a:xfrm>
            <a:off x="2394597" y="5103791"/>
            <a:ext cx="1420412" cy="1347719"/>
          </a:xfrm>
          <a:prstGeom prst="round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kern="0" dirty="0">
                <a:solidFill>
                  <a:srgbClr val="FFFFFF"/>
                </a:solidFill>
                <a:cs typeface="B Titr" panose="00000700000000000000" pitchFamily="2" charset="-78"/>
                <a:sym typeface="Arial"/>
              </a:rPr>
              <a:t>اجتماعات و جلسات عمومی</a:t>
            </a:r>
          </a:p>
        </p:txBody>
      </p:sp>
      <p:sp>
        <p:nvSpPr>
          <p:cNvPr id="25" name="Rectangle: Rounded Corners 24">
            <a:extLst>
              <a:ext uri="{FF2B5EF4-FFF2-40B4-BE49-F238E27FC236}">
                <a16:creationId xmlns:a16="http://schemas.microsoft.com/office/drawing/2014/main" id="{1B5264EA-9173-36D0-9813-24177A1B5BF2}"/>
              </a:ext>
            </a:extLst>
          </p:cNvPr>
          <p:cNvSpPr/>
          <p:nvPr/>
        </p:nvSpPr>
        <p:spPr>
          <a:xfrm>
            <a:off x="857781" y="5078302"/>
            <a:ext cx="1420412" cy="1347719"/>
          </a:xfrm>
          <a:prstGeom prst="round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kern="0" dirty="0" err="1">
                <a:solidFill>
                  <a:srgbClr val="FFFFFF"/>
                </a:solidFill>
                <a:cs typeface="B Titr" panose="00000700000000000000" pitchFamily="2" charset="-78"/>
                <a:sym typeface="Arial"/>
              </a:rPr>
              <a:t>حلقه‌های</a:t>
            </a:r>
            <a:r>
              <a:rPr lang="fa-IR" kern="0" dirty="0">
                <a:solidFill>
                  <a:srgbClr val="FFFFFF"/>
                </a:solidFill>
                <a:cs typeface="B Titr" panose="00000700000000000000" pitchFamily="2" charset="-78"/>
                <a:sym typeface="Arial"/>
              </a:rPr>
              <a:t> معرفتی</a:t>
            </a:r>
          </a:p>
        </p:txBody>
      </p:sp>
    </p:spTree>
    <p:extLst>
      <p:ext uri="{BB962C8B-B14F-4D97-AF65-F5344CB8AC3E}">
        <p14:creationId xmlns:p14="http://schemas.microsoft.com/office/powerpoint/2010/main" val="36397807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83568" y="2204864"/>
            <a:ext cx="7704856" cy="3202916"/>
          </a:xfrm>
          <a:prstGeom prst="roundRect">
            <a:avLst/>
          </a:prstGeom>
          <a:solidFill>
            <a:schemeClr val="tx1"/>
          </a:solidFill>
          <a:ln w="1016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tIns="0" rtlCol="1" anchor="ctr"/>
          <a:lstStyle/>
          <a:p>
            <a:pPr algn="ctr">
              <a:lnSpc>
                <a:spcPct val="150000"/>
              </a:lnSpc>
            </a:pPr>
            <a:r>
              <a:rPr lang="fa-IR" sz="5400" dirty="0">
                <a:solidFill>
                  <a:srgbClr val="002060"/>
                </a:solidFill>
                <a:cs typeface="B Titr" panose="00000700000000000000" pitchFamily="2" charset="-78"/>
              </a:rPr>
              <a:t>مهمترین مصادیق   </a:t>
            </a:r>
            <a:r>
              <a:rPr lang="fa-IR" sz="5400" dirty="0" err="1">
                <a:solidFill>
                  <a:srgbClr val="002060"/>
                </a:solidFill>
                <a:cs typeface="B Titr" panose="00000700000000000000" pitchFamily="2" charset="-78"/>
              </a:rPr>
              <a:t>تبیینی</a:t>
            </a:r>
            <a:endParaRPr lang="fa-IR" sz="5400" dirty="0">
              <a:solidFill>
                <a:srgbClr val="002060"/>
              </a:solidFill>
              <a:cs typeface="B Titr" panose="00000700000000000000" pitchFamily="2" charset="-78"/>
            </a:endParaRPr>
          </a:p>
        </p:txBody>
      </p:sp>
    </p:spTree>
    <p:extLst>
      <p:ext uri="{BB962C8B-B14F-4D97-AF65-F5344CB8AC3E}">
        <p14:creationId xmlns:p14="http://schemas.microsoft.com/office/powerpoint/2010/main" val="330900486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9"/>
        <p:cNvGrpSpPr/>
        <p:nvPr/>
      </p:nvGrpSpPr>
      <p:grpSpPr>
        <a:xfrm>
          <a:off x="0" y="0"/>
          <a:ext cx="0" cy="0"/>
          <a:chOff x="0" y="0"/>
          <a:chExt cx="0" cy="0"/>
        </a:xfrm>
      </p:grpSpPr>
      <p:pic>
        <p:nvPicPr>
          <p:cNvPr id="5" name="Picture 4">
            <a:extLst>
              <a:ext uri="{FF2B5EF4-FFF2-40B4-BE49-F238E27FC236}">
                <a16:creationId xmlns:a16="http://schemas.microsoft.com/office/drawing/2014/main" id="{F216CC64-DB5F-4C24-8F0A-2978AE183D6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4" y="3031068"/>
            <a:ext cx="2857497" cy="3817525"/>
          </a:xfrm>
          <a:prstGeom prst="rect">
            <a:avLst/>
          </a:prstGeom>
        </p:spPr>
      </p:pic>
      <p:pic>
        <p:nvPicPr>
          <p:cNvPr id="3" name="Picture 2">
            <a:extLst>
              <a:ext uri="{FF2B5EF4-FFF2-40B4-BE49-F238E27FC236}">
                <a16:creationId xmlns:a16="http://schemas.microsoft.com/office/drawing/2014/main" id="{B67DD286-77DE-49FB-82C9-2F485AB815C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6286506" y="0"/>
            <a:ext cx="2857497" cy="3817525"/>
          </a:xfrm>
          <a:prstGeom prst="rect">
            <a:avLst/>
          </a:prstGeom>
          <a:effectLst>
            <a:outerShdw dist="50800" dir="5400000" algn="ctr" rotWithShape="0">
              <a:srgbClr val="000000"/>
            </a:outerShdw>
          </a:effectLst>
        </p:spPr>
      </p:pic>
      <p:sp>
        <p:nvSpPr>
          <p:cNvPr id="26" name="Rectangle: Rounded Corners 25">
            <a:extLst>
              <a:ext uri="{FF2B5EF4-FFF2-40B4-BE49-F238E27FC236}">
                <a16:creationId xmlns:a16="http://schemas.microsoft.com/office/drawing/2014/main" id="{59CB9FBB-B09E-41B1-9D19-6EB3FF8DF705}"/>
              </a:ext>
            </a:extLst>
          </p:cNvPr>
          <p:cNvSpPr/>
          <p:nvPr/>
        </p:nvSpPr>
        <p:spPr>
          <a:xfrm>
            <a:off x="148939" y="549563"/>
            <a:ext cx="8846127" cy="5986704"/>
          </a:xfrm>
          <a:prstGeom prst="roundRect">
            <a:avLst/>
          </a:prstGeom>
          <a:ln w="82550"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
                <a:srgbClr val="000000"/>
              </a:buClr>
              <a:buFont typeface="Arial"/>
              <a:buNone/>
            </a:pPr>
            <a:endParaRPr lang="fa-IR" sz="1400" b="1" kern="0" dirty="0">
              <a:solidFill>
                <a:srgbClr val="FFFFFF"/>
              </a:solidFill>
              <a:cs typeface="B Titr" pitchFamily="2" charset="-78"/>
              <a:sym typeface="Arial"/>
            </a:endParaRPr>
          </a:p>
        </p:txBody>
      </p:sp>
      <p:sp>
        <p:nvSpPr>
          <p:cNvPr id="2" name="Rectangle: Rounded Corners 1">
            <a:extLst>
              <a:ext uri="{FF2B5EF4-FFF2-40B4-BE49-F238E27FC236}">
                <a16:creationId xmlns:a16="http://schemas.microsoft.com/office/drawing/2014/main" id="{2E562372-E0FA-0C22-30F6-22B49F3B4DFB}"/>
              </a:ext>
            </a:extLst>
          </p:cNvPr>
          <p:cNvSpPr/>
          <p:nvPr/>
        </p:nvSpPr>
        <p:spPr>
          <a:xfrm>
            <a:off x="2536252" y="245351"/>
            <a:ext cx="3891394" cy="60959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
                <a:srgbClr val="000000"/>
              </a:buClr>
              <a:buFont typeface="Arial"/>
              <a:buNone/>
            </a:pPr>
            <a:r>
              <a:rPr lang="fa-IR" sz="2000" b="1" kern="0" dirty="0">
                <a:solidFill>
                  <a:srgbClr val="FFFFFF"/>
                </a:solidFill>
                <a:cs typeface="B Titr" pitchFamily="2" charset="-78"/>
                <a:sym typeface="Arial"/>
              </a:rPr>
              <a:t>مهمترین موضوعات نیازمند تبیین</a:t>
            </a:r>
            <a:endParaRPr lang="fa-IR" sz="1600" b="1" kern="0" dirty="0">
              <a:solidFill>
                <a:srgbClr val="FFFFFF"/>
              </a:solidFill>
              <a:cs typeface="B Titr" pitchFamily="2" charset="-78"/>
              <a:sym typeface="Arial"/>
            </a:endParaRPr>
          </a:p>
        </p:txBody>
      </p:sp>
      <p:graphicFrame>
        <p:nvGraphicFramePr>
          <p:cNvPr id="4" name="Diagram 3">
            <a:extLst>
              <a:ext uri="{FF2B5EF4-FFF2-40B4-BE49-F238E27FC236}">
                <a16:creationId xmlns:a16="http://schemas.microsoft.com/office/drawing/2014/main" id="{2C943978-8F79-0AFD-9B73-52E579658FF6}"/>
              </a:ext>
            </a:extLst>
          </p:cNvPr>
          <p:cNvGraphicFramePr/>
          <p:nvPr>
            <p:extLst>
              <p:ext uri="{D42A27DB-BD31-4B8C-83A1-F6EECF244321}">
                <p14:modId xmlns:p14="http://schemas.microsoft.com/office/powerpoint/2010/main" val="1184617523"/>
              </p:ext>
            </p:extLst>
          </p:nvPr>
        </p:nvGraphicFramePr>
        <p:xfrm>
          <a:off x="1828800" y="1100299"/>
          <a:ext cx="5486400" cy="528202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3141134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9"/>
        <p:cNvGrpSpPr/>
        <p:nvPr/>
      </p:nvGrpSpPr>
      <p:grpSpPr>
        <a:xfrm>
          <a:off x="0" y="0"/>
          <a:ext cx="0" cy="0"/>
          <a:chOff x="0" y="0"/>
          <a:chExt cx="0" cy="0"/>
        </a:xfrm>
      </p:grpSpPr>
      <p:pic>
        <p:nvPicPr>
          <p:cNvPr id="5" name="Picture 4">
            <a:extLst>
              <a:ext uri="{FF2B5EF4-FFF2-40B4-BE49-F238E27FC236}">
                <a16:creationId xmlns:a16="http://schemas.microsoft.com/office/drawing/2014/main" id="{F216CC64-DB5F-4C24-8F0A-2978AE183D6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4" y="3031068"/>
            <a:ext cx="2857497" cy="3817525"/>
          </a:xfrm>
          <a:prstGeom prst="rect">
            <a:avLst/>
          </a:prstGeom>
        </p:spPr>
      </p:pic>
      <p:pic>
        <p:nvPicPr>
          <p:cNvPr id="3" name="Picture 2">
            <a:extLst>
              <a:ext uri="{FF2B5EF4-FFF2-40B4-BE49-F238E27FC236}">
                <a16:creationId xmlns:a16="http://schemas.microsoft.com/office/drawing/2014/main" id="{B67DD286-77DE-49FB-82C9-2F485AB815C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6286506" y="0"/>
            <a:ext cx="2857497" cy="3817525"/>
          </a:xfrm>
          <a:prstGeom prst="rect">
            <a:avLst/>
          </a:prstGeom>
          <a:effectLst>
            <a:outerShdw dist="50800" dir="5400000" algn="ctr" rotWithShape="0">
              <a:srgbClr val="000000"/>
            </a:outerShdw>
          </a:effectLst>
        </p:spPr>
      </p:pic>
      <p:sp>
        <p:nvSpPr>
          <p:cNvPr id="26" name="Rectangle: Rounded Corners 25">
            <a:extLst>
              <a:ext uri="{FF2B5EF4-FFF2-40B4-BE49-F238E27FC236}">
                <a16:creationId xmlns:a16="http://schemas.microsoft.com/office/drawing/2014/main" id="{59CB9FBB-B09E-41B1-9D19-6EB3FF8DF705}"/>
              </a:ext>
            </a:extLst>
          </p:cNvPr>
          <p:cNvSpPr/>
          <p:nvPr/>
        </p:nvSpPr>
        <p:spPr>
          <a:xfrm>
            <a:off x="148939" y="635685"/>
            <a:ext cx="8846127" cy="6071200"/>
          </a:xfrm>
          <a:prstGeom prst="roundRect">
            <a:avLst/>
          </a:prstGeom>
          <a:ln w="82550"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
                <a:srgbClr val="000000"/>
              </a:buClr>
              <a:buFont typeface="Arial"/>
              <a:buNone/>
            </a:pPr>
            <a:endParaRPr lang="fa-IR" sz="1400" b="1" kern="0" dirty="0">
              <a:solidFill>
                <a:srgbClr val="FFFFFF"/>
              </a:solidFill>
              <a:cs typeface="B Titr" pitchFamily="2" charset="-78"/>
              <a:sym typeface="Arial"/>
            </a:endParaRPr>
          </a:p>
        </p:txBody>
      </p:sp>
      <p:sp>
        <p:nvSpPr>
          <p:cNvPr id="2" name="Rectangle: Rounded Corners 1">
            <a:extLst>
              <a:ext uri="{FF2B5EF4-FFF2-40B4-BE49-F238E27FC236}">
                <a16:creationId xmlns:a16="http://schemas.microsoft.com/office/drawing/2014/main" id="{2E562372-E0FA-0C22-30F6-22B49F3B4DFB}"/>
              </a:ext>
            </a:extLst>
          </p:cNvPr>
          <p:cNvSpPr/>
          <p:nvPr/>
        </p:nvSpPr>
        <p:spPr>
          <a:xfrm>
            <a:off x="2182526" y="237239"/>
            <a:ext cx="4778955" cy="60959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
                <a:srgbClr val="000000"/>
              </a:buClr>
              <a:buFont typeface="Arial"/>
              <a:buNone/>
            </a:pPr>
            <a:r>
              <a:rPr lang="fa-IR" kern="0" dirty="0">
                <a:solidFill>
                  <a:srgbClr val="FFFFFF"/>
                </a:solidFill>
                <a:cs typeface="B Titr" panose="00000700000000000000" pitchFamily="2" charset="-78"/>
                <a:sym typeface="Arial"/>
              </a:rPr>
              <a:t>موضوعات نیازمند تبیین : </a:t>
            </a:r>
            <a:r>
              <a:rPr lang="fa-IR" kern="0" dirty="0">
                <a:solidFill>
                  <a:srgbClr val="FFFF00"/>
                </a:solidFill>
                <a:cs typeface="B Titr" panose="00000700000000000000" pitchFamily="2" charset="-78"/>
                <a:sym typeface="Arial"/>
              </a:rPr>
              <a:t>1- مبانی و معارف دین</a:t>
            </a:r>
            <a:endParaRPr lang="fa-IR" sz="1600" b="1" kern="0" dirty="0">
              <a:solidFill>
                <a:srgbClr val="FFFF00"/>
              </a:solidFill>
              <a:cs typeface="B Titr" pitchFamily="2" charset="-78"/>
              <a:sym typeface="Arial"/>
            </a:endParaRPr>
          </a:p>
        </p:txBody>
      </p:sp>
      <p:grpSp>
        <p:nvGrpSpPr>
          <p:cNvPr id="4" name="Group 3">
            <a:extLst>
              <a:ext uri="{FF2B5EF4-FFF2-40B4-BE49-F238E27FC236}">
                <a16:creationId xmlns:a16="http://schemas.microsoft.com/office/drawing/2014/main" id="{6FDDFB9B-5EFA-7EDD-DB9E-2516945F6749}"/>
              </a:ext>
            </a:extLst>
          </p:cNvPr>
          <p:cNvGrpSpPr/>
          <p:nvPr/>
        </p:nvGrpSpPr>
        <p:grpSpPr>
          <a:xfrm>
            <a:off x="611560" y="957427"/>
            <a:ext cx="8094303" cy="5453604"/>
            <a:chOff x="1049698" y="718070"/>
            <a:chExt cx="7098502" cy="4090203"/>
          </a:xfrm>
        </p:grpSpPr>
        <p:sp>
          <p:nvSpPr>
            <p:cNvPr id="6" name="Hexagon 5">
              <a:extLst>
                <a:ext uri="{FF2B5EF4-FFF2-40B4-BE49-F238E27FC236}">
                  <a16:creationId xmlns:a16="http://schemas.microsoft.com/office/drawing/2014/main" id="{1C2CA28A-91B0-39F8-D5DC-8715E1E849ED}"/>
                </a:ext>
              </a:extLst>
            </p:cNvPr>
            <p:cNvSpPr/>
            <p:nvPr/>
          </p:nvSpPr>
          <p:spPr>
            <a:xfrm>
              <a:off x="5169041" y="718070"/>
              <a:ext cx="1129145" cy="973401"/>
            </a:xfrm>
            <a:prstGeom prst="hexagon">
              <a:avLst/>
            </a:prstGeom>
            <a:solidFill>
              <a:srgbClr val="99FFCC"/>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sz="1400" kern="0" dirty="0">
                  <a:solidFill>
                    <a:srgbClr val="000000"/>
                  </a:solidFill>
                  <a:cs typeface="B Titr" panose="00000700000000000000" pitchFamily="2" charset="-78"/>
                  <a:sym typeface="Arial"/>
                </a:rPr>
                <a:t>مبانی اعتقادی</a:t>
              </a:r>
            </a:p>
            <a:p>
              <a:pPr algn="ctr" rtl="0">
                <a:buClr>
                  <a:srgbClr val="000000"/>
                </a:buClr>
                <a:buFont typeface="Arial"/>
                <a:buNone/>
              </a:pPr>
              <a:r>
                <a:rPr lang="fa-IR" sz="1400" kern="0" dirty="0">
                  <a:solidFill>
                    <a:srgbClr val="000000"/>
                  </a:solidFill>
                  <a:cs typeface="B Titr" panose="00000700000000000000" pitchFamily="2" charset="-78"/>
                  <a:sym typeface="Arial"/>
                </a:rPr>
                <a:t>اسلام</a:t>
              </a:r>
            </a:p>
          </p:txBody>
        </p:sp>
        <p:sp>
          <p:nvSpPr>
            <p:cNvPr id="7" name="Hexagon 6">
              <a:extLst>
                <a:ext uri="{FF2B5EF4-FFF2-40B4-BE49-F238E27FC236}">
                  <a16:creationId xmlns:a16="http://schemas.microsoft.com/office/drawing/2014/main" id="{8BCCE0A8-0B34-7C5C-19C1-5176F8300B59}"/>
                </a:ext>
              </a:extLst>
            </p:cNvPr>
            <p:cNvSpPr/>
            <p:nvPr/>
          </p:nvSpPr>
          <p:spPr>
            <a:xfrm>
              <a:off x="2805543" y="750604"/>
              <a:ext cx="1129145" cy="973401"/>
            </a:xfrm>
            <a:prstGeom prst="hexagon">
              <a:avLst/>
            </a:prstGeom>
            <a:solidFill>
              <a:srgbClr val="99FFCC"/>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sz="1400" kern="0" dirty="0">
                  <a:solidFill>
                    <a:srgbClr val="000000"/>
                  </a:solidFill>
                  <a:cs typeface="B Titr" panose="00000700000000000000" pitchFamily="2" charset="-78"/>
                  <a:sym typeface="Arial"/>
                </a:rPr>
                <a:t>اسلام ناب</a:t>
              </a:r>
            </a:p>
            <a:p>
              <a:pPr algn="ctr" rtl="0">
                <a:buClr>
                  <a:srgbClr val="000000"/>
                </a:buClr>
                <a:buFont typeface="Arial"/>
                <a:buNone/>
              </a:pPr>
              <a:r>
                <a:rPr lang="fa-IR" sz="1400" kern="0" dirty="0">
                  <a:solidFill>
                    <a:srgbClr val="000000"/>
                  </a:solidFill>
                  <a:cs typeface="B Titr" panose="00000700000000000000" pitchFamily="2" charset="-78"/>
                  <a:sym typeface="Arial"/>
                </a:rPr>
                <a:t>محمّدی</a:t>
              </a:r>
              <a:r>
                <a:rPr lang="fa-IR" sz="600" kern="0" baseline="30000" dirty="0">
                  <a:solidFill>
                    <a:srgbClr val="000000"/>
                  </a:solidFill>
                  <a:cs typeface="B Titr" panose="00000700000000000000" pitchFamily="2" charset="-78"/>
                  <a:sym typeface="Arial"/>
                </a:rPr>
                <a:t>(ص)</a:t>
              </a:r>
              <a:endParaRPr lang="fa-IR" sz="1400" kern="0" baseline="30000" dirty="0">
                <a:solidFill>
                  <a:srgbClr val="FFFFFF"/>
                </a:solidFill>
                <a:cs typeface="B Titr" panose="00000700000000000000" pitchFamily="2" charset="-78"/>
                <a:sym typeface="Arial"/>
              </a:endParaRPr>
            </a:p>
          </p:txBody>
        </p:sp>
        <p:sp>
          <p:nvSpPr>
            <p:cNvPr id="8" name="Hexagon 7">
              <a:extLst>
                <a:ext uri="{FF2B5EF4-FFF2-40B4-BE49-F238E27FC236}">
                  <a16:creationId xmlns:a16="http://schemas.microsoft.com/office/drawing/2014/main" id="{A77B919A-2FB8-91F7-2E3C-CE440A34FB27}"/>
                </a:ext>
              </a:extLst>
            </p:cNvPr>
            <p:cNvSpPr/>
            <p:nvPr/>
          </p:nvSpPr>
          <p:spPr>
            <a:xfrm>
              <a:off x="5815442" y="1780064"/>
              <a:ext cx="1129145" cy="973401"/>
            </a:xfrm>
            <a:prstGeom prst="hexagon">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sz="1400" kern="0" dirty="0">
                  <a:solidFill>
                    <a:srgbClr val="000000"/>
                  </a:solidFill>
                  <a:cs typeface="B Titr" panose="00000700000000000000" pitchFamily="2" charset="-78"/>
                  <a:sym typeface="Arial"/>
                </a:rPr>
                <a:t>سبک زندگی اسلامی ایرانی</a:t>
              </a:r>
              <a:endParaRPr lang="fa-IR" sz="1400" kern="0" dirty="0">
                <a:solidFill>
                  <a:srgbClr val="FFFFFF"/>
                </a:solidFill>
                <a:cs typeface="B Titr" panose="00000700000000000000" pitchFamily="2" charset="-78"/>
                <a:sym typeface="Arial"/>
              </a:endParaRPr>
            </a:p>
          </p:txBody>
        </p:sp>
        <p:sp>
          <p:nvSpPr>
            <p:cNvPr id="9" name="Hexagon 8">
              <a:extLst>
                <a:ext uri="{FF2B5EF4-FFF2-40B4-BE49-F238E27FC236}">
                  <a16:creationId xmlns:a16="http://schemas.microsoft.com/office/drawing/2014/main" id="{CDADA88D-AD48-CC4A-34FF-4989A50DE7D6}"/>
                </a:ext>
              </a:extLst>
            </p:cNvPr>
            <p:cNvSpPr/>
            <p:nvPr/>
          </p:nvSpPr>
          <p:spPr>
            <a:xfrm>
              <a:off x="4604469" y="1780064"/>
              <a:ext cx="1129145" cy="973401"/>
            </a:xfrm>
            <a:prstGeom prst="hexagon">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sz="1100" kern="0" dirty="0">
                  <a:solidFill>
                    <a:srgbClr val="000000"/>
                  </a:solidFill>
                  <a:cs typeface="B Titr" panose="00000700000000000000" pitchFamily="2" charset="-78"/>
                  <a:sym typeface="Arial"/>
                </a:rPr>
                <a:t>حاکمیت دین در</a:t>
              </a:r>
            </a:p>
            <a:p>
              <a:pPr algn="ctr" rtl="0">
                <a:buClr>
                  <a:srgbClr val="000000"/>
                </a:buClr>
                <a:buFont typeface="Arial"/>
                <a:buNone/>
              </a:pPr>
              <a:r>
                <a:rPr lang="fa-IR" sz="1100" kern="0" dirty="0">
                  <a:solidFill>
                    <a:srgbClr val="000000"/>
                  </a:solidFill>
                  <a:cs typeface="B Titr" panose="00000700000000000000" pitchFamily="2" charset="-78"/>
                  <a:sym typeface="Arial"/>
                </a:rPr>
                <a:t>همۀ </a:t>
              </a:r>
              <a:br>
                <a:rPr lang="fa-IR" sz="1100" kern="0" dirty="0">
                  <a:solidFill>
                    <a:srgbClr val="000000"/>
                  </a:solidFill>
                  <a:cs typeface="B Titr" panose="00000700000000000000" pitchFamily="2" charset="-78"/>
                  <a:sym typeface="Arial"/>
                </a:rPr>
              </a:br>
              <a:r>
                <a:rPr lang="fa-IR" sz="1100" kern="0" dirty="0">
                  <a:solidFill>
                    <a:srgbClr val="000000"/>
                  </a:solidFill>
                  <a:cs typeface="B Titr" panose="00000700000000000000" pitchFamily="2" charset="-78"/>
                  <a:sym typeface="Arial"/>
                </a:rPr>
                <a:t>عرصه های</a:t>
              </a:r>
            </a:p>
            <a:p>
              <a:pPr algn="ctr" rtl="0">
                <a:buClr>
                  <a:srgbClr val="000000"/>
                </a:buClr>
                <a:buFont typeface="Arial"/>
                <a:buNone/>
              </a:pPr>
              <a:r>
                <a:rPr lang="fa-IR" sz="1100" kern="0" dirty="0">
                  <a:solidFill>
                    <a:srgbClr val="000000"/>
                  </a:solidFill>
                  <a:cs typeface="B Titr" panose="00000700000000000000" pitchFamily="2" charset="-78"/>
                  <a:sym typeface="Arial"/>
                </a:rPr>
                <a:t>زندگی</a:t>
              </a:r>
              <a:endParaRPr lang="fa-IR" sz="1100" kern="0" dirty="0">
                <a:solidFill>
                  <a:srgbClr val="FFFFFF"/>
                </a:solidFill>
                <a:cs typeface="B Titr" panose="00000700000000000000" pitchFamily="2" charset="-78"/>
                <a:sym typeface="Arial"/>
              </a:endParaRPr>
            </a:p>
          </p:txBody>
        </p:sp>
        <p:sp>
          <p:nvSpPr>
            <p:cNvPr id="10" name="Hexagon 9">
              <a:extLst>
                <a:ext uri="{FF2B5EF4-FFF2-40B4-BE49-F238E27FC236}">
                  <a16:creationId xmlns:a16="http://schemas.microsoft.com/office/drawing/2014/main" id="{BBB7FA3A-4C95-FE5A-6923-785F2F4660AB}"/>
                </a:ext>
              </a:extLst>
            </p:cNvPr>
            <p:cNvSpPr/>
            <p:nvPr/>
          </p:nvSpPr>
          <p:spPr>
            <a:xfrm>
              <a:off x="3393496" y="1780064"/>
              <a:ext cx="1129145" cy="973401"/>
            </a:xfrm>
            <a:prstGeom prst="hexagon">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sz="1400" kern="0" dirty="0">
                  <a:solidFill>
                    <a:srgbClr val="000000"/>
                  </a:solidFill>
                  <a:cs typeface="B Titr" panose="00000700000000000000" pitchFamily="2" charset="-78"/>
                  <a:sym typeface="Arial"/>
                </a:rPr>
                <a:t>مردم </a:t>
              </a:r>
              <a:r>
                <a:rPr lang="fa-IR" sz="1400" kern="0" dirty="0" err="1">
                  <a:solidFill>
                    <a:srgbClr val="000000"/>
                  </a:solidFill>
                  <a:cs typeface="B Titr" panose="00000700000000000000" pitchFamily="2" charset="-78"/>
                  <a:sym typeface="Arial"/>
                </a:rPr>
                <a:t>سالاریِ</a:t>
              </a:r>
              <a:endParaRPr lang="fa-IR" sz="1400" kern="0" dirty="0">
                <a:solidFill>
                  <a:srgbClr val="000000"/>
                </a:solidFill>
                <a:cs typeface="B Titr" panose="00000700000000000000" pitchFamily="2" charset="-78"/>
                <a:sym typeface="Arial"/>
              </a:endParaRPr>
            </a:p>
            <a:p>
              <a:pPr algn="ctr" rtl="0">
                <a:buClr>
                  <a:srgbClr val="000000"/>
                </a:buClr>
                <a:buFont typeface="Arial"/>
                <a:buNone/>
              </a:pPr>
              <a:r>
                <a:rPr lang="fa-IR" sz="1400" kern="0" dirty="0">
                  <a:solidFill>
                    <a:srgbClr val="000000"/>
                  </a:solidFill>
                  <a:cs typeface="B Titr" panose="00000700000000000000" pitchFamily="2" charset="-78"/>
                  <a:sym typeface="Arial"/>
                </a:rPr>
                <a:t>دینی</a:t>
              </a:r>
              <a:endParaRPr lang="fa-IR" sz="1400" kern="0" dirty="0">
                <a:solidFill>
                  <a:srgbClr val="FFFFFF"/>
                </a:solidFill>
                <a:cs typeface="B Titr" panose="00000700000000000000" pitchFamily="2" charset="-78"/>
                <a:sym typeface="Arial"/>
              </a:endParaRPr>
            </a:p>
          </p:txBody>
        </p:sp>
        <p:sp>
          <p:nvSpPr>
            <p:cNvPr id="11" name="Hexagon 10">
              <a:extLst>
                <a:ext uri="{FF2B5EF4-FFF2-40B4-BE49-F238E27FC236}">
                  <a16:creationId xmlns:a16="http://schemas.microsoft.com/office/drawing/2014/main" id="{A432965A-0E8D-4BE7-3893-9BB1FEBA76FB}"/>
                </a:ext>
              </a:extLst>
            </p:cNvPr>
            <p:cNvSpPr/>
            <p:nvPr/>
          </p:nvSpPr>
          <p:spPr>
            <a:xfrm>
              <a:off x="2182523" y="1780063"/>
              <a:ext cx="1129145" cy="973401"/>
            </a:xfrm>
            <a:prstGeom prst="hexagon">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sz="1400" kern="0" dirty="0" err="1">
                  <a:solidFill>
                    <a:srgbClr val="000000"/>
                  </a:solidFill>
                  <a:cs typeface="B Titr" panose="00000700000000000000" pitchFamily="2" charset="-78"/>
                  <a:sym typeface="Arial"/>
                </a:rPr>
                <a:t>مهدویّت</a:t>
              </a:r>
              <a:endParaRPr lang="fa-IR" sz="1400" kern="0" dirty="0">
                <a:solidFill>
                  <a:srgbClr val="FFFFFF"/>
                </a:solidFill>
                <a:cs typeface="B Titr" panose="00000700000000000000" pitchFamily="2" charset="-78"/>
                <a:sym typeface="Arial"/>
              </a:endParaRPr>
            </a:p>
          </p:txBody>
        </p:sp>
        <p:sp>
          <p:nvSpPr>
            <p:cNvPr id="17" name="Hexagon 16">
              <a:extLst>
                <a:ext uri="{FF2B5EF4-FFF2-40B4-BE49-F238E27FC236}">
                  <a16:creationId xmlns:a16="http://schemas.microsoft.com/office/drawing/2014/main" id="{44203A44-5084-20DD-0E76-72702AD70524}"/>
                </a:ext>
              </a:extLst>
            </p:cNvPr>
            <p:cNvSpPr/>
            <p:nvPr/>
          </p:nvSpPr>
          <p:spPr>
            <a:xfrm>
              <a:off x="6396905" y="2807469"/>
              <a:ext cx="1129145" cy="973401"/>
            </a:xfrm>
            <a:prstGeom prst="hexagon">
              <a:avLst/>
            </a:prstGeom>
            <a:solidFill>
              <a:schemeClr val="tx2">
                <a:lumMod val="60000"/>
                <a:lumOff val="40000"/>
              </a:schemeClr>
            </a:solidFill>
            <a:ln>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sz="1400" kern="0" dirty="0" err="1">
                  <a:solidFill>
                    <a:srgbClr val="000000"/>
                  </a:solidFill>
                  <a:cs typeface="B Titr" panose="00000700000000000000" pitchFamily="2" charset="-78"/>
                  <a:sym typeface="Arial"/>
                </a:rPr>
                <a:t>ایّام</a:t>
              </a:r>
              <a:r>
                <a:rPr lang="fa-IR" sz="1400" kern="0" dirty="0">
                  <a:solidFill>
                    <a:srgbClr val="000000"/>
                  </a:solidFill>
                  <a:cs typeface="B Titr" panose="00000700000000000000" pitchFamily="2" charset="-78"/>
                  <a:sym typeface="Arial"/>
                </a:rPr>
                <a:t> الله</a:t>
              </a:r>
              <a:endParaRPr lang="fa-IR" sz="1400" kern="0" dirty="0">
                <a:solidFill>
                  <a:srgbClr val="FFFFFF"/>
                </a:solidFill>
                <a:cs typeface="B Titr" panose="00000700000000000000" pitchFamily="2" charset="-78"/>
                <a:sym typeface="Arial"/>
              </a:endParaRPr>
            </a:p>
          </p:txBody>
        </p:sp>
        <p:sp>
          <p:nvSpPr>
            <p:cNvPr id="18" name="Hexagon 17">
              <a:extLst>
                <a:ext uri="{FF2B5EF4-FFF2-40B4-BE49-F238E27FC236}">
                  <a16:creationId xmlns:a16="http://schemas.microsoft.com/office/drawing/2014/main" id="{47BD9D6C-4CCC-AEA9-DAF4-A98D24A6AD1A}"/>
                </a:ext>
              </a:extLst>
            </p:cNvPr>
            <p:cNvSpPr/>
            <p:nvPr/>
          </p:nvSpPr>
          <p:spPr>
            <a:xfrm>
              <a:off x="5185932" y="2807469"/>
              <a:ext cx="1129145" cy="973401"/>
            </a:xfrm>
            <a:prstGeom prst="hexagon">
              <a:avLst/>
            </a:prstGeom>
            <a:solidFill>
              <a:schemeClr val="tx2">
                <a:lumMod val="60000"/>
                <a:lumOff val="40000"/>
              </a:schemeClr>
            </a:solidFill>
            <a:ln>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sz="1400" kern="0" dirty="0">
                  <a:solidFill>
                    <a:srgbClr val="000000"/>
                  </a:solidFill>
                  <a:cs typeface="B Titr" panose="00000700000000000000" pitchFamily="2" charset="-78"/>
                  <a:sym typeface="Arial"/>
                </a:rPr>
                <a:t>اهداف و</a:t>
              </a:r>
            </a:p>
            <a:p>
              <a:pPr algn="ctr" rtl="0">
                <a:buClr>
                  <a:srgbClr val="000000"/>
                </a:buClr>
                <a:buFont typeface="Arial"/>
                <a:buNone/>
              </a:pPr>
              <a:r>
                <a:rPr lang="fa-IR" sz="1400" kern="0" dirty="0">
                  <a:solidFill>
                    <a:srgbClr val="000000"/>
                  </a:solidFill>
                  <a:cs typeface="B Titr" panose="00000700000000000000" pitchFamily="2" charset="-78"/>
                  <a:sym typeface="Arial"/>
                </a:rPr>
                <a:t>آرمانهای</a:t>
              </a:r>
            </a:p>
            <a:p>
              <a:pPr algn="ctr" rtl="0">
                <a:buClr>
                  <a:srgbClr val="000000"/>
                </a:buClr>
                <a:buFont typeface="Arial"/>
                <a:buNone/>
              </a:pPr>
              <a:r>
                <a:rPr lang="fa-IR" sz="1400" kern="0" dirty="0">
                  <a:solidFill>
                    <a:srgbClr val="000000"/>
                  </a:solidFill>
                  <a:cs typeface="B Titr" panose="00000700000000000000" pitchFamily="2" charset="-78"/>
                  <a:sym typeface="Arial"/>
                </a:rPr>
                <a:t>انقلاب</a:t>
              </a:r>
              <a:endParaRPr lang="fa-IR" sz="1400" kern="0" dirty="0">
                <a:solidFill>
                  <a:srgbClr val="FFFFFF"/>
                </a:solidFill>
                <a:cs typeface="B Titr" panose="00000700000000000000" pitchFamily="2" charset="-78"/>
                <a:sym typeface="Arial"/>
              </a:endParaRPr>
            </a:p>
          </p:txBody>
        </p:sp>
        <p:sp>
          <p:nvSpPr>
            <p:cNvPr id="19" name="Hexagon 18">
              <a:extLst>
                <a:ext uri="{FF2B5EF4-FFF2-40B4-BE49-F238E27FC236}">
                  <a16:creationId xmlns:a16="http://schemas.microsoft.com/office/drawing/2014/main" id="{8F521002-826E-06CA-AF73-9AAE859C08AA}"/>
                </a:ext>
              </a:extLst>
            </p:cNvPr>
            <p:cNvSpPr/>
            <p:nvPr/>
          </p:nvSpPr>
          <p:spPr>
            <a:xfrm>
              <a:off x="3974959" y="2807469"/>
              <a:ext cx="1129145" cy="973401"/>
            </a:xfrm>
            <a:prstGeom prst="hexagon">
              <a:avLst/>
            </a:prstGeom>
            <a:solidFill>
              <a:schemeClr val="tx2">
                <a:lumMod val="60000"/>
                <a:lumOff val="40000"/>
              </a:schemeClr>
            </a:solidFill>
            <a:ln>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sz="1400" kern="0" dirty="0">
                  <a:solidFill>
                    <a:srgbClr val="000000"/>
                  </a:solidFill>
                  <a:cs typeface="B Titr" panose="00000700000000000000" pitchFamily="2" charset="-78"/>
                  <a:sym typeface="Arial"/>
                </a:rPr>
                <a:t>عدالت</a:t>
              </a:r>
            </a:p>
            <a:p>
              <a:pPr algn="ctr" rtl="0">
                <a:buClr>
                  <a:srgbClr val="000000"/>
                </a:buClr>
                <a:buFont typeface="Arial"/>
                <a:buNone/>
              </a:pPr>
              <a:r>
                <a:rPr lang="fa-IR" sz="1400" kern="0" dirty="0">
                  <a:solidFill>
                    <a:srgbClr val="000000"/>
                  </a:solidFill>
                  <a:cs typeface="B Titr" panose="00000700000000000000" pitchFamily="2" charset="-78"/>
                  <a:sym typeface="Arial"/>
                </a:rPr>
                <a:t>اجتماعی</a:t>
              </a:r>
              <a:endParaRPr lang="fa-IR" sz="1400" kern="0" dirty="0">
                <a:solidFill>
                  <a:srgbClr val="FFFFFF"/>
                </a:solidFill>
                <a:cs typeface="B Titr" panose="00000700000000000000" pitchFamily="2" charset="-78"/>
                <a:sym typeface="Arial"/>
              </a:endParaRPr>
            </a:p>
          </p:txBody>
        </p:sp>
        <p:sp>
          <p:nvSpPr>
            <p:cNvPr id="20" name="Hexagon 19">
              <a:extLst>
                <a:ext uri="{FF2B5EF4-FFF2-40B4-BE49-F238E27FC236}">
                  <a16:creationId xmlns:a16="http://schemas.microsoft.com/office/drawing/2014/main" id="{7F5D1152-3E9B-C828-3F18-CC71604AA7E9}"/>
                </a:ext>
              </a:extLst>
            </p:cNvPr>
            <p:cNvSpPr/>
            <p:nvPr/>
          </p:nvSpPr>
          <p:spPr>
            <a:xfrm>
              <a:off x="2763986" y="2807468"/>
              <a:ext cx="1129145" cy="973401"/>
            </a:xfrm>
            <a:prstGeom prst="hexagon">
              <a:avLst/>
            </a:prstGeom>
            <a:solidFill>
              <a:schemeClr val="tx2">
                <a:lumMod val="60000"/>
                <a:lumOff val="40000"/>
              </a:schemeClr>
            </a:solidFill>
            <a:ln>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sz="1400" kern="0" dirty="0">
                  <a:solidFill>
                    <a:srgbClr val="000000"/>
                  </a:solidFill>
                  <a:cs typeface="B Titr" panose="00000700000000000000" pitchFamily="2" charset="-78"/>
                  <a:sym typeface="Arial"/>
                </a:rPr>
                <a:t>امر به معروف</a:t>
              </a:r>
            </a:p>
            <a:p>
              <a:pPr algn="ctr" rtl="0">
                <a:buClr>
                  <a:srgbClr val="000000"/>
                </a:buClr>
                <a:buFont typeface="Arial"/>
                <a:buNone/>
              </a:pPr>
              <a:r>
                <a:rPr lang="fa-IR" sz="1400" kern="0" dirty="0">
                  <a:solidFill>
                    <a:srgbClr val="000000"/>
                  </a:solidFill>
                  <a:cs typeface="B Titr" panose="00000700000000000000" pitchFamily="2" charset="-78"/>
                  <a:sym typeface="Arial"/>
                </a:rPr>
                <a:t>و نهی </a:t>
              </a:r>
              <a:r>
                <a:rPr lang="fa-IR" sz="1400" kern="0" dirty="0" err="1">
                  <a:solidFill>
                    <a:srgbClr val="000000"/>
                  </a:solidFill>
                  <a:cs typeface="B Titr" panose="00000700000000000000" pitchFamily="2" charset="-78"/>
                  <a:sym typeface="Arial"/>
                </a:rPr>
                <a:t>ازمنکر</a:t>
              </a:r>
              <a:endParaRPr lang="fa-IR" sz="1400" kern="0" dirty="0">
                <a:solidFill>
                  <a:srgbClr val="FFFFFF"/>
                </a:solidFill>
                <a:cs typeface="B Titr" panose="00000700000000000000" pitchFamily="2" charset="-78"/>
                <a:sym typeface="Arial"/>
              </a:endParaRPr>
            </a:p>
          </p:txBody>
        </p:sp>
        <p:sp>
          <p:nvSpPr>
            <p:cNvPr id="21" name="Hexagon 20">
              <a:extLst>
                <a:ext uri="{FF2B5EF4-FFF2-40B4-BE49-F238E27FC236}">
                  <a16:creationId xmlns:a16="http://schemas.microsoft.com/office/drawing/2014/main" id="{2DDAE461-6E3A-811A-9291-EB12E9508A99}"/>
                </a:ext>
              </a:extLst>
            </p:cNvPr>
            <p:cNvSpPr/>
            <p:nvPr/>
          </p:nvSpPr>
          <p:spPr>
            <a:xfrm>
              <a:off x="1560373" y="2807468"/>
              <a:ext cx="1129145" cy="973401"/>
            </a:xfrm>
            <a:prstGeom prst="hexagon">
              <a:avLst/>
            </a:prstGeom>
            <a:solidFill>
              <a:schemeClr val="tx2">
                <a:lumMod val="60000"/>
                <a:lumOff val="40000"/>
              </a:schemeClr>
            </a:solidFill>
            <a:ln>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sz="1400" kern="0" dirty="0">
                  <a:solidFill>
                    <a:srgbClr val="000000"/>
                  </a:solidFill>
                  <a:cs typeface="B Titr" panose="00000700000000000000" pitchFamily="2" charset="-78"/>
                  <a:sym typeface="Arial"/>
                </a:rPr>
                <a:t>اصالت</a:t>
              </a:r>
            </a:p>
            <a:p>
              <a:pPr algn="ctr" rtl="0">
                <a:buClr>
                  <a:srgbClr val="000000"/>
                </a:buClr>
                <a:buFont typeface="Arial"/>
                <a:buNone/>
              </a:pPr>
              <a:r>
                <a:rPr lang="fa-IR" sz="1400" kern="0" dirty="0">
                  <a:solidFill>
                    <a:srgbClr val="000000"/>
                  </a:solidFill>
                  <a:cs typeface="B Titr" panose="00000700000000000000" pitchFamily="2" charset="-78"/>
                  <a:sym typeface="Arial"/>
                </a:rPr>
                <a:t>خانواده</a:t>
              </a:r>
              <a:endParaRPr lang="fa-IR" sz="1400" kern="0" dirty="0">
                <a:solidFill>
                  <a:srgbClr val="FFFFFF"/>
                </a:solidFill>
                <a:cs typeface="B Titr" panose="00000700000000000000" pitchFamily="2" charset="-78"/>
                <a:sym typeface="Arial"/>
              </a:endParaRPr>
            </a:p>
          </p:txBody>
        </p:sp>
        <p:sp>
          <p:nvSpPr>
            <p:cNvPr id="22" name="Hexagon 21">
              <a:extLst>
                <a:ext uri="{FF2B5EF4-FFF2-40B4-BE49-F238E27FC236}">
                  <a16:creationId xmlns:a16="http://schemas.microsoft.com/office/drawing/2014/main" id="{EFD3EA95-2CE3-C4D8-1F2F-54E0AF68D794}"/>
                </a:ext>
              </a:extLst>
            </p:cNvPr>
            <p:cNvSpPr/>
            <p:nvPr/>
          </p:nvSpPr>
          <p:spPr>
            <a:xfrm>
              <a:off x="7019055" y="3834872"/>
              <a:ext cx="1129145" cy="973401"/>
            </a:xfrm>
            <a:prstGeom prst="hexagon">
              <a:avLst/>
            </a:prstGeom>
            <a:solidFill>
              <a:srgbClr val="CCFF3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sz="1400" kern="0" dirty="0">
                  <a:solidFill>
                    <a:srgbClr val="000000"/>
                  </a:solidFill>
                  <a:cs typeface="B Titr" panose="00000700000000000000" pitchFamily="2" charset="-78"/>
                  <a:sym typeface="Arial"/>
                </a:rPr>
                <a:t>مسائل زنان</a:t>
              </a:r>
              <a:endParaRPr lang="fa-IR" sz="1400" kern="0" dirty="0">
                <a:solidFill>
                  <a:srgbClr val="FFFFFF"/>
                </a:solidFill>
                <a:cs typeface="B Titr" panose="00000700000000000000" pitchFamily="2" charset="-78"/>
                <a:sym typeface="Arial"/>
              </a:endParaRPr>
            </a:p>
          </p:txBody>
        </p:sp>
        <p:sp>
          <p:nvSpPr>
            <p:cNvPr id="23" name="Hexagon 22">
              <a:extLst>
                <a:ext uri="{FF2B5EF4-FFF2-40B4-BE49-F238E27FC236}">
                  <a16:creationId xmlns:a16="http://schemas.microsoft.com/office/drawing/2014/main" id="{1DCCB906-442C-C23A-E029-1E4FCE492EF0}"/>
                </a:ext>
              </a:extLst>
            </p:cNvPr>
            <p:cNvSpPr/>
            <p:nvPr/>
          </p:nvSpPr>
          <p:spPr>
            <a:xfrm>
              <a:off x="5808082" y="3834872"/>
              <a:ext cx="1129145" cy="973401"/>
            </a:xfrm>
            <a:prstGeom prst="hexagon">
              <a:avLst/>
            </a:prstGeom>
            <a:solidFill>
              <a:srgbClr val="CCFF3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sz="1400" kern="0" dirty="0">
                  <a:solidFill>
                    <a:srgbClr val="000000"/>
                  </a:solidFill>
                  <a:cs typeface="B Titr" panose="00000700000000000000" pitchFamily="2" charset="-78"/>
                  <a:sym typeface="Arial"/>
                </a:rPr>
                <a:t>فرهنگ</a:t>
              </a:r>
            </a:p>
            <a:p>
              <a:pPr algn="ctr" rtl="0">
                <a:buClr>
                  <a:srgbClr val="000000"/>
                </a:buClr>
                <a:buFont typeface="Arial"/>
                <a:buNone/>
              </a:pPr>
              <a:r>
                <a:rPr lang="fa-IR" sz="1400" kern="0" dirty="0">
                  <a:solidFill>
                    <a:srgbClr val="000000"/>
                  </a:solidFill>
                  <a:cs typeface="B Titr" panose="00000700000000000000" pitchFamily="2" charset="-78"/>
                  <a:sym typeface="Arial"/>
                </a:rPr>
                <a:t>شهادت و</a:t>
              </a:r>
            </a:p>
            <a:p>
              <a:pPr algn="ctr" rtl="0">
                <a:buClr>
                  <a:srgbClr val="000000"/>
                </a:buClr>
                <a:buFont typeface="Arial"/>
                <a:buNone/>
              </a:pPr>
              <a:r>
                <a:rPr lang="fa-IR" sz="1400" kern="0" dirty="0" err="1">
                  <a:solidFill>
                    <a:srgbClr val="000000"/>
                  </a:solidFill>
                  <a:cs typeface="B Titr" panose="00000700000000000000" pitchFamily="2" charset="-78"/>
                  <a:sym typeface="Arial"/>
                </a:rPr>
                <a:t>ایثارگری</a:t>
              </a:r>
              <a:endParaRPr lang="fa-IR" sz="1400" kern="0" dirty="0">
                <a:solidFill>
                  <a:srgbClr val="FFFFFF"/>
                </a:solidFill>
                <a:cs typeface="B Titr" panose="00000700000000000000" pitchFamily="2" charset="-78"/>
                <a:sym typeface="Arial"/>
              </a:endParaRPr>
            </a:p>
          </p:txBody>
        </p:sp>
        <p:sp>
          <p:nvSpPr>
            <p:cNvPr id="24" name="Hexagon 23">
              <a:extLst>
                <a:ext uri="{FF2B5EF4-FFF2-40B4-BE49-F238E27FC236}">
                  <a16:creationId xmlns:a16="http://schemas.microsoft.com/office/drawing/2014/main" id="{721FFD04-5EB0-A684-D4CF-23000E063F1E}"/>
                </a:ext>
              </a:extLst>
            </p:cNvPr>
            <p:cNvSpPr/>
            <p:nvPr/>
          </p:nvSpPr>
          <p:spPr>
            <a:xfrm>
              <a:off x="4597109" y="3834872"/>
              <a:ext cx="1129145" cy="973401"/>
            </a:xfrm>
            <a:prstGeom prst="hexagon">
              <a:avLst/>
            </a:prstGeom>
            <a:solidFill>
              <a:srgbClr val="CCFF3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sz="1400" kern="0" dirty="0">
                  <a:solidFill>
                    <a:srgbClr val="000000"/>
                  </a:solidFill>
                  <a:cs typeface="B Titr" panose="00000700000000000000" pitchFamily="2" charset="-78"/>
                  <a:sym typeface="Arial"/>
                </a:rPr>
                <a:t>وجدان کاری</a:t>
              </a:r>
            </a:p>
            <a:p>
              <a:pPr algn="ctr" rtl="0">
                <a:buClr>
                  <a:srgbClr val="000000"/>
                </a:buClr>
                <a:buFont typeface="Arial"/>
                <a:buNone/>
              </a:pPr>
              <a:r>
                <a:rPr lang="fa-IR" sz="1400" kern="0" dirty="0">
                  <a:solidFill>
                    <a:srgbClr val="000000"/>
                  </a:solidFill>
                  <a:cs typeface="B Titr" panose="00000700000000000000" pitchFamily="2" charset="-78"/>
                  <a:sym typeface="Arial"/>
                </a:rPr>
                <a:t>و انضباط</a:t>
              </a:r>
            </a:p>
            <a:p>
              <a:pPr algn="ctr" rtl="0">
                <a:buClr>
                  <a:srgbClr val="000000"/>
                </a:buClr>
                <a:buFont typeface="Arial"/>
                <a:buNone/>
              </a:pPr>
              <a:r>
                <a:rPr lang="fa-IR" sz="1400" kern="0" dirty="0">
                  <a:solidFill>
                    <a:srgbClr val="000000"/>
                  </a:solidFill>
                  <a:cs typeface="B Titr" panose="00000700000000000000" pitchFamily="2" charset="-78"/>
                  <a:sym typeface="Arial"/>
                </a:rPr>
                <a:t>اجتماعی</a:t>
              </a:r>
              <a:endParaRPr lang="fa-IR" sz="1400" kern="0" dirty="0">
                <a:solidFill>
                  <a:srgbClr val="FFFFFF"/>
                </a:solidFill>
                <a:cs typeface="B Titr" panose="00000700000000000000" pitchFamily="2" charset="-78"/>
                <a:sym typeface="Arial"/>
              </a:endParaRPr>
            </a:p>
          </p:txBody>
        </p:sp>
        <p:sp>
          <p:nvSpPr>
            <p:cNvPr id="25" name="Hexagon 24">
              <a:extLst>
                <a:ext uri="{FF2B5EF4-FFF2-40B4-BE49-F238E27FC236}">
                  <a16:creationId xmlns:a16="http://schemas.microsoft.com/office/drawing/2014/main" id="{100DAEE9-6894-3329-BD18-A579C48431AF}"/>
                </a:ext>
              </a:extLst>
            </p:cNvPr>
            <p:cNvSpPr/>
            <p:nvPr/>
          </p:nvSpPr>
          <p:spPr>
            <a:xfrm>
              <a:off x="3386136" y="3834871"/>
              <a:ext cx="1129145" cy="973401"/>
            </a:xfrm>
            <a:prstGeom prst="hexagon">
              <a:avLst/>
            </a:prstGeom>
            <a:solidFill>
              <a:srgbClr val="CCFF3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sz="1400" kern="0" dirty="0">
                  <a:solidFill>
                    <a:srgbClr val="000000"/>
                  </a:solidFill>
                  <a:cs typeface="B Titr" panose="00000700000000000000" pitchFamily="2" charset="-78"/>
                  <a:sym typeface="Arial"/>
                </a:rPr>
                <a:t>مقابله با</a:t>
              </a:r>
            </a:p>
            <a:p>
              <a:pPr algn="ctr" rtl="0">
                <a:buClr>
                  <a:srgbClr val="000000"/>
                </a:buClr>
                <a:buFont typeface="Arial"/>
                <a:buNone/>
              </a:pPr>
              <a:r>
                <a:rPr lang="fa-IR" sz="1400" kern="0" dirty="0">
                  <a:solidFill>
                    <a:srgbClr val="000000"/>
                  </a:solidFill>
                  <a:cs typeface="B Titr" panose="00000700000000000000" pitchFamily="2" charset="-78"/>
                  <a:sym typeface="Arial"/>
                </a:rPr>
                <a:t>خرافات و</a:t>
              </a:r>
            </a:p>
            <a:p>
              <a:pPr algn="ctr" rtl="0">
                <a:buClr>
                  <a:srgbClr val="000000"/>
                </a:buClr>
                <a:buFont typeface="Arial"/>
                <a:buNone/>
              </a:pPr>
              <a:r>
                <a:rPr lang="fa-IR" sz="1400" kern="0" dirty="0">
                  <a:solidFill>
                    <a:srgbClr val="000000"/>
                  </a:solidFill>
                  <a:cs typeface="B Titr" panose="00000700000000000000" pitchFamily="2" charset="-78"/>
                  <a:sym typeface="Arial"/>
                </a:rPr>
                <a:t>بدعت</a:t>
              </a:r>
              <a:endParaRPr lang="fa-IR" sz="1400" kern="0" dirty="0">
                <a:solidFill>
                  <a:srgbClr val="FFFFFF"/>
                </a:solidFill>
                <a:cs typeface="B Titr" panose="00000700000000000000" pitchFamily="2" charset="-78"/>
                <a:sym typeface="Arial"/>
              </a:endParaRPr>
            </a:p>
          </p:txBody>
        </p:sp>
        <p:sp>
          <p:nvSpPr>
            <p:cNvPr id="27" name="Hexagon 26">
              <a:extLst>
                <a:ext uri="{FF2B5EF4-FFF2-40B4-BE49-F238E27FC236}">
                  <a16:creationId xmlns:a16="http://schemas.microsoft.com/office/drawing/2014/main" id="{3329454C-0D9A-1A29-8699-2D657E426B5D}"/>
                </a:ext>
              </a:extLst>
            </p:cNvPr>
            <p:cNvSpPr/>
            <p:nvPr/>
          </p:nvSpPr>
          <p:spPr>
            <a:xfrm>
              <a:off x="2182523" y="3834871"/>
              <a:ext cx="1129145" cy="973401"/>
            </a:xfrm>
            <a:prstGeom prst="hexagon">
              <a:avLst/>
            </a:prstGeom>
            <a:solidFill>
              <a:srgbClr val="CCFF3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sz="1400" kern="0" dirty="0">
                  <a:solidFill>
                    <a:srgbClr val="000000"/>
                  </a:solidFill>
                  <a:cs typeface="B Titr" panose="00000700000000000000" pitchFamily="2" charset="-78"/>
                  <a:sym typeface="Arial"/>
                </a:rPr>
                <a:t>ارزش کار و</a:t>
              </a:r>
            </a:p>
            <a:p>
              <a:pPr algn="ctr" rtl="0">
                <a:buClr>
                  <a:srgbClr val="000000"/>
                </a:buClr>
                <a:buFont typeface="Arial"/>
                <a:buNone/>
              </a:pPr>
              <a:r>
                <a:rPr lang="fa-IR" sz="1400" kern="0" dirty="0">
                  <a:solidFill>
                    <a:srgbClr val="000000"/>
                  </a:solidFill>
                  <a:cs typeface="B Titr" panose="00000700000000000000" pitchFamily="2" charset="-78"/>
                  <a:sym typeface="Arial"/>
                </a:rPr>
                <a:t>کارگر</a:t>
              </a:r>
              <a:endParaRPr lang="fa-IR" sz="1400" kern="0" dirty="0">
                <a:solidFill>
                  <a:srgbClr val="FFFFFF"/>
                </a:solidFill>
                <a:cs typeface="B Titr" panose="00000700000000000000" pitchFamily="2" charset="-78"/>
                <a:sym typeface="Arial"/>
              </a:endParaRPr>
            </a:p>
          </p:txBody>
        </p:sp>
        <p:sp>
          <p:nvSpPr>
            <p:cNvPr id="28" name="Hexagon 27">
              <a:extLst>
                <a:ext uri="{FF2B5EF4-FFF2-40B4-BE49-F238E27FC236}">
                  <a16:creationId xmlns:a16="http://schemas.microsoft.com/office/drawing/2014/main" id="{34CF1F3F-733E-142A-7675-9BDCC7747C84}"/>
                </a:ext>
              </a:extLst>
            </p:cNvPr>
            <p:cNvSpPr/>
            <p:nvPr/>
          </p:nvSpPr>
          <p:spPr>
            <a:xfrm>
              <a:off x="1049698" y="3834871"/>
              <a:ext cx="1129145" cy="973401"/>
            </a:xfrm>
            <a:prstGeom prst="hexagon">
              <a:avLst/>
            </a:prstGeom>
            <a:solidFill>
              <a:srgbClr val="CCFF3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sz="1400" kern="0" dirty="0">
                  <a:solidFill>
                    <a:srgbClr val="000000"/>
                  </a:solidFill>
                  <a:cs typeface="B Titr" panose="00000700000000000000" pitchFamily="2" charset="-78"/>
                  <a:sym typeface="Arial"/>
                </a:rPr>
                <a:t>نماز</a:t>
              </a:r>
              <a:endParaRPr lang="fa-IR" sz="1400" kern="0" dirty="0">
                <a:solidFill>
                  <a:srgbClr val="FFFFFF"/>
                </a:solidFill>
                <a:cs typeface="B Titr" panose="00000700000000000000" pitchFamily="2" charset="-78"/>
                <a:sym typeface="Arial"/>
              </a:endParaRPr>
            </a:p>
          </p:txBody>
        </p:sp>
      </p:grpSp>
    </p:spTree>
    <p:extLst>
      <p:ext uri="{BB962C8B-B14F-4D97-AF65-F5344CB8AC3E}">
        <p14:creationId xmlns:p14="http://schemas.microsoft.com/office/powerpoint/2010/main" val="30620100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9"/>
        <p:cNvGrpSpPr/>
        <p:nvPr/>
      </p:nvGrpSpPr>
      <p:grpSpPr>
        <a:xfrm>
          <a:off x="0" y="0"/>
          <a:ext cx="0" cy="0"/>
          <a:chOff x="0" y="0"/>
          <a:chExt cx="0" cy="0"/>
        </a:xfrm>
      </p:grpSpPr>
      <p:pic>
        <p:nvPicPr>
          <p:cNvPr id="5" name="Picture 4">
            <a:extLst>
              <a:ext uri="{FF2B5EF4-FFF2-40B4-BE49-F238E27FC236}">
                <a16:creationId xmlns:a16="http://schemas.microsoft.com/office/drawing/2014/main" id="{F216CC64-DB5F-4C24-8F0A-2978AE183D6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4" y="3031068"/>
            <a:ext cx="2857497" cy="3817525"/>
          </a:xfrm>
          <a:prstGeom prst="rect">
            <a:avLst/>
          </a:prstGeom>
        </p:spPr>
      </p:pic>
      <p:pic>
        <p:nvPicPr>
          <p:cNvPr id="3" name="Picture 2">
            <a:extLst>
              <a:ext uri="{FF2B5EF4-FFF2-40B4-BE49-F238E27FC236}">
                <a16:creationId xmlns:a16="http://schemas.microsoft.com/office/drawing/2014/main" id="{B67DD286-77DE-49FB-82C9-2F485AB815C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6286506" y="0"/>
            <a:ext cx="2857497" cy="3817525"/>
          </a:xfrm>
          <a:prstGeom prst="rect">
            <a:avLst/>
          </a:prstGeom>
          <a:effectLst>
            <a:outerShdw dist="50800" dir="5400000" algn="ctr" rotWithShape="0">
              <a:srgbClr val="000000"/>
            </a:outerShdw>
          </a:effectLst>
        </p:spPr>
      </p:pic>
      <p:sp>
        <p:nvSpPr>
          <p:cNvPr id="26" name="Rectangle: Rounded Corners 25">
            <a:extLst>
              <a:ext uri="{FF2B5EF4-FFF2-40B4-BE49-F238E27FC236}">
                <a16:creationId xmlns:a16="http://schemas.microsoft.com/office/drawing/2014/main" id="{59CB9FBB-B09E-41B1-9D19-6EB3FF8DF705}"/>
              </a:ext>
            </a:extLst>
          </p:cNvPr>
          <p:cNvSpPr/>
          <p:nvPr/>
        </p:nvSpPr>
        <p:spPr>
          <a:xfrm>
            <a:off x="148939" y="635685"/>
            <a:ext cx="8846127" cy="6071200"/>
          </a:xfrm>
          <a:prstGeom prst="roundRect">
            <a:avLst/>
          </a:prstGeom>
          <a:ln w="82550"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
                <a:srgbClr val="000000"/>
              </a:buClr>
              <a:buFont typeface="Arial"/>
              <a:buNone/>
            </a:pPr>
            <a:endParaRPr lang="fa-IR" sz="1400" b="1" kern="0" dirty="0">
              <a:solidFill>
                <a:srgbClr val="FFFFFF"/>
              </a:solidFill>
              <a:cs typeface="B Titr" pitchFamily="2" charset="-78"/>
              <a:sym typeface="Arial"/>
            </a:endParaRPr>
          </a:p>
        </p:txBody>
      </p:sp>
      <p:sp>
        <p:nvSpPr>
          <p:cNvPr id="2" name="Rectangle: Rounded Corners 1">
            <a:extLst>
              <a:ext uri="{FF2B5EF4-FFF2-40B4-BE49-F238E27FC236}">
                <a16:creationId xmlns:a16="http://schemas.microsoft.com/office/drawing/2014/main" id="{2E562372-E0FA-0C22-30F6-22B49F3B4DFB}"/>
              </a:ext>
            </a:extLst>
          </p:cNvPr>
          <p:cNvSpPr/>
          <p:nvPr/>
        </p:nvSpPr>
        <p:spPr>
          <a:xfrm>
            <a:off x="2182526" y="237239"/>
            <a:ext cx="4778955" cy="60959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
                <a:srgbClr val="000000"/>
              </a:buClr>
              <a:buFont typeface="Arial"/>
              <a:buNone/>
            </a:pPr>
            <a:r>
              <a:rPr lang="fa-IR" kern="0" dirty="0">
                <a:solidFill>
                  <a:srgbClr val="FFFFFF"/>
                </a:solidFill>
                <a:cs typeface="B Titr" panose="00000700000000000000" pitchFamily="2" charset="-78"/>
                <a:sym typeface="Arial"/>
              </a:rPr>
              <a:t>موضوعات نیازمند تبیین : </a:t>
            </a:r>
            <a:r>
              <a:rPr lang="fa-IR" kern="0" dirty="0">
                <a:solidFill>
                  <a:srgbClr val="FFFF00"/>
                </a:solidFill>
                <a:cs typeface="B Titr" panose="00000700000000000000" pitchFamily="2" charset="-78"/>
                <a:sym typeface="Arial"/>
              </a:rPr>
              <a:t>2 . اصول اساسی انقلاب</a:t>
            </a:r>
            <a:endParaRPr lang="fa-IR" sz="1600" b="1" kern="0" dirty="0">
              <a:solidFill>
                <a:srgbClr val="FFFF00"/>
              </a:solidFill>
              <a:cs typeface="B Titr" pitchFamily="2" charset="-78"/>
              <a:sym typeface="Arial"/>
            </a:endParaRPr>
          </a:p>
        </p:txBody>
      </p:sp>
      <p:grpSp>
        <p:nvGrpSpPr>
          <p:cNvPr id="4" name="Group 3">
            <a:extLst>
              <a:ext uri="{FF2B5EF4-FFF2-40B4-BE49-F238E27FC236}">
                <a16:creationId xmlns:a16="http://schemas.microsoft.com/office/drawing/2014/main" id="{6FDDFB9B-5EFA-7EDD-DB9E-2516945F6749}"/>
              </a:ext>
            </a:extLst>
          </p:cNvPr>
          <p:cNvGrpSpPr/>
          <p:nvPr/>
        </p:nvGrpSpPr>
        <p:grpSpPr>
          <a:xfrm>
            <a:off x="1691680" y="1612111"/>
            <a:ext cx="6121767" cy="4085528"/>
            <a:chOff x="2177987" y="750599"/>
            <a:chExt cx="4754704" cy="3064146"/>
          </a:xfrm>
        </p:grpSpPr>
        <p:sp>
          <p:nvSpPr>
            <p:cNvPr id="6" name="Hexagon 5">
              <a:extLst>
                <a:ext uri="{FF2B5EF4-FFF2-40B4-BE49-F238E27FC236}">
                  <a16:creationId xmlns:a16="http://schemas.microsoft.com/office/drawing/2014/main" id="{1C2CA28A-91B0-39F8-D5DC-8715E1E849ED}"/>
                </a:ext>
              </a:extLst>
            </p:cNvPr>
            <p:cNvSpPr/>
            <p:nvPr/>
          </p:nvSpPr>
          <p:spPr>
            <a:xfrm>
              <a:off x="4592679" y="750599"/>
              <a:ext cx="1129145" cy="973401"/>
            </a:xfrm>
            <a:prstGeom prst="hexagon">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lnSpc>
                  <a:spcPct val="150000"/>
                </a:lnSpc>
                <a:buClr>
                  <a:srgbClr val="000000"/>
                </a:buClr>
                <a:buFont typeface="Arial"/>
                <a:buNone/>
              </a:pPr>
              <a:r>
                <a:rPr lang="fa-IR" sz="1200" kern="0" dirty="0" err="1">
                  <a:solidFill>
                    <a:srgbClr val="000000"/>
                  </a:solidFill>
                  <a:cs typeface="B Titr" panose="00000700000000000000" pitchFamily="2" charset="-78"/>
                  <a:sym typeface="Arial"/>
                </a:rPr>
                <a:t>شخصیّت</a:t>
              </a:r>
              <a:r>
                <a:rPr lang="fa-IR" sz="1200" kern="0" dirty="0">
                  <a:solidFill>
                    <a:srgbClr val="000000"/>
                  </a:solidFill>
                  <a:cs typeface="B Titr" panose="00000700000000000000" pitchFamily="2" charset="-78"/>
                  <a:sym typeface="Arial"/>
                </a:rPr>
                <a:t> و </a:t>
              </a:r>
              <a:r>
                <a:rPr lang="fa-IR" sz="1200" kern="0" dirty="0" err="1">
                  <a:solidFill>
                    <a:srgbClr val="000000"/>
                  </a:solidFill>
                  <a:cs typeface="B Titr" panose="00000700000000000000" pitchFamily="2" charset="-78"/>
                  <a:sym typeface="Arial"/>
                </a:rPr>
                <a:t>خطّ</a:t>
              </a:r>
              <a:r>
                <a:rPr lang="fa-IR" sz="1200" kern="0" dirty="0">
                  <a:solidFill>
                    <a:srgbClr val="000000"/>
                  </a:solidFill>
                  <a:cs typeface="B Titr" panose="00000700000000000000" pitchFamily="2" charset="-78"/>
                  <a:sym typeface="Arial"/>
                </a:rPr>
                <a:t> امام</a:t>
              </a:r>
              <a:r>
                <a:rPr lang="fa-IR" sz="600" kern="0" dirty="0">
                  <a:solidFill>
                    <a:srgbClr val="000000"/>
                  </a:solidFill>
                  <a:cs typeface="B Titr" panose="00000700000000000000" pitchFamily="2" charset="-78"/>
                  <a:sym typeface="Arial"/>
                </a:rPr>
                <a:t>(ره)</a:t>
              </a:r>
              <a:endParaRPr lang="fa-IR" sz="1200" kern="0" dirty="0">
                <a:solidFill>
                  <a:srgbClr val="000000"/>
                </a:solidFill>
                <a:cs typeface="B Titr" panose="00000700000000000000" pitchFamily="2" charset="-78"/>
                <a:sym typeface="Arial"/>
              </a:endParaRPr>
            </a:p>
          </p:txBody>
        </p:sp>
        <p:sp>
          <p:nvSpPr>
            <p:cNvPr id="7" name="Hexagon 6">
              <a:extLst>
                <a:ext uri="{FF2B5EF4-FFF2-40B4-BE49-F238E27FC236}">
                  <a16:creationId xmlns:a16="http://schemas.microsoft.com/office/drawing/2014/main" id="{8BCCE0A8-0B34-7C5C-19C1-5176F8300B59}"/>
                </a:ext>
              </a:extLst>
            </p:cNvPr>
            <p:cNvSpPr/>
            <p:nvPr/>
          </p:nvSpPr>
          <p:spPr>
            <a:xfrm>
              <a:off x="3335922" y="750600"/>
              <a:ext cx="1129145" cy="973401"/>
            </a:xfrm>
            <a:prstGeom prst="hexagon">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lnSpc>
                  <a:spcPct val="150000"/>
                </a:lnSpc>
                <a:buClr>
                  <a:srgbClr val="000000"/>
                </a:buClr>
                <a:buFont typeface="Arial"/>
                <a:buNone/>
              </a:pPr>
              <a:r>
                <a:rPr lang="fa-IR" sz="1400" kern="0" dirty="0" err="1">
                  <a:solidFill>
                    <a:srgbClr val="000000"/>
                  </a:solidFill>
                  <a:cs typeface="B Titr" panose="00000700000000000000" pitchFamily="2" charset="-78"/>
                  <a:sym typeface="Arial"/>
                </a:rPr>
                <a:t>هویّت</a:t>
              </a:r>
              <a:r>
                <a:rPr lang="fa-IR" sz="1400" kern="0" dirty="0">
                  <a:solidFill>
                    <a:srgbClr val="000000"/>
                  </a:solidFill>
                  <a:cs typeface="B Titr" panose="00000700000000000000" pitchFamily="2" charset="-78"/>
                  <a:sym typeface="Arial"/>
                </a:rPr>
                <a:t> ملّی</a:t>
              </a:r>
              <a:endParaRPr lang="fa-IR" sz="1400" kern="0" baseline="30000" dirty="0">
                <a:solidFill>
                  <a:srgbClr val="FFFFFF"/>
                </a:solidFill>
                <a:cs typeface="B Titr" panose="00000700000000000000" pitchFamily="2" charset="-78"/>
                <a:sym typeface="Arial"/>
              </a:endParaRPr>
            </a:p>
          </p:txBody>
        </p:sp>
        <p:sp>
          <p:nvSpPr>
            <p:cNvPr id="9" name="Hexagon 8">
              <a:extLst>
                <a:ext uri="{FF2B5EF4-FFF2-40B4-BE49-F238E27FC236}">
                  <a16:creationId xmlns:a16="http://schemas.microsoft.com/office/drawing/2014/main" id="{CDADA88D-AD48-CC4A-34FF-4989A50DE7D6}"/>
                </a:ext>
              </a:extLst>
            </p:cNvPr>
            <p:cNvSpPr/>
            <p:nvPr/>
          </p:nvSpPr>
          <p:spPr>
            <a:xfrm>
              <a:off x="5185932" y="1779035"/>
              <a:ext cx="1129145" cy="973401"/>
            </a:xfrm>
            <a:prstGeom prst="hexagon">
              <a:avLst/>
            </a:prstGeom>
            <a:solidFill>
              <a:schemeClr val="accent6">
                <a:lumMod val="8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sz="1400" kern="0" dirty="0">
                  <a:solidFill>
                    <a:srgbClr val="000000"/>
                  </a:solidFill>
                  <a:cs typeface="B Titr" panose="00000700000000000000" pitchFamily="2" charset="-78"/>
                  <a:sym typeface="Arial"/>
                </a:rPr>
                <a:t>باور به</a:t>
              </a:r>
            </a:p>
            <a:p>
              <a:pPr algn="ctr" rtl="0">
                <a:buClr>
                  <a:srgbClr val="000000"/>
                </a:buClr>
                <a:buFont typeface="Arial"/>
                <a:buNone/>
              </a:pPr>
              <a:r>
                <a:rPr lang="fa-IR" sz="1400" kern="0" dirty="0" err="1">
                  <a:solidFill>
                    <a:srgbClr val="000000"/>
                  </a:solidFill>
                  <a:cs typeface="B Titr" panose="00000700000000000000" pitchFamily="2" charset="-78"/>
                  <a:sym typeface="Arial"/>
                </a:rPr>
                <a:t>آیندۀ</a:t>
              </a:r>
              <a:r>
                <a:rPr lang="fa-IR" sz="1400" kern="0" dirty="0">
                  <a:solidFill>
                    <a:srgbClr val="000000"/>
                  </a:solidFill>
                  <a:cs typeface="B Titr" panose="00000700000000000000" pitchFamily="2" charset="-78"/>
                  <a:sym typeface="Arial"/>
                </a:rPr>
                <a:t> روشن</a:t>
              </a:r>
              <a:endParaRPr lang="fa-IR" sz="1400" kern="0" dirty="0">
                <a:solidFill>
                  <a:srgbClr val="FFFFFF"/>
                </a:solidFill>
                <a:cs typeface="B Titr" panose="00000700000000000000" pitchFamily="2" charset="-78"/>
                <a:sym typeface="Arial"/>
              </a:endParaRPr>
            </a:p>
          </p:txBody>
        </p:sp>
        <p:sp>
          <p:nvSpPr>
            <p:cNvPr id="10" name="Hexagon 9">
              <a:extLst>
                <a:ext uri="{FF2B5EF4-FFF2-40B4-BE49-F238E27FC236}">
                  <a16:creationId xmlns:a16="http://schemas.microsoft.com/office/drawing/2014/main" id="{BBB7FA3A-4C95-FE5A-6923-785F2F4660AB}"/>
                </a:ext>
              </a:extLst>
            </p:cNvPr>
            <p:cNvSpPr/>
            <p:nvPr/>
          </p:nvSpPr>
          <p:spPr>
            <a:xfrm>
              <a:off x="3974959" y="1779035"/>
              <a:ext cx="1129145" cy="973401"/>
            </a:xfrm>
            <a:prstGeom prst="hexagon">
              <a:avLst/>
            </a:prstGeom>
            <a:solidFill>
              <a:schemeClr val="accent6">
                <a:lumMod val="8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sz="1400" kern="0" dirty="0">
                  <a:solidFill>
                    <a:srgbClr val="000000"/>
                  </a:solidFill>
                  <a:cs typeface="B Titr" panose="00000700000000000000" pitchFamily="2" charset="-78"/>
                  <a:sym typeface="Arial"/>
                </a:rPr>
                <a:t>اندیشه</a:t>
              </a:r>
            </a:p>
            <a:p>
              <a:pPr algn="ctr" rtl="0">
                <a:buClr>
                  <a:srgbClr val="000000"/>
                </a:buClr>
                <a:buFont typeface="Arial"/>
                <a:buNone/>
              </a:pPr>
              <a:r>
                <a:rPr lang="fa-IR" sz="1400" kern="0" dirty="0">
                  <a:solidFill>
                    <a:srgbClr val="000000"/>
                  </a:solidFill>
                  <a:cs typeface="B Titr" panose="00000700000000000000" pitchFamily="2" charset="-78"/>
                  <a:sym typeface="Arial"/>
                </a:rPr>
                <a:t>مقاومت</a:t>
              </a:r>
              <a:endParaRPr lang="fa-IR" sz="1400" kern="0" dirty="0">
                <a:solidFill>
                  <a:srgbClr val="FFFFFF"/>
                </a:solidFill>
                <a:cs typeface="B Titr" panose="00000700000000000000" pitchFamily="2" charset="-78"/>
                <a:sym typeface="Arial"/>
              </a:endParaRPr>
            </a:p>
          </p:txBody>
        </p:sp>
        <p:sp>
          <p:nvSpPr>
            <p:cNvPr id="11" name="Hexagon 10">
              <a:extLst>
                <a:ext uri="{FF2B5EF4-FFF2-40B4-BE49-F238E27FC236}">
                  <a16:creationId xmlns:a16="http://schemas.microsoft.com/office/drawing/2014/main" id="{A432965A-0E8D-4BE7-3893-9BB1FEBA76FB}"/>
                </a:ext>
              </a:extLst>
            </p:cNvPr>
            <p:cNvSpPr/>
            <p:nvPr/>
          </p:nvSpPr>
          <p:spPr>
            <a:xfrm>
              <a:off x="2763986" y="1779034"/>
              <a:ext cx="1129145" cy="973401"/>
            </a:xfrm>
            <a:prstGeom prst="hexagon">
              <a:avLst/>
            </a:prstGeom>
            <a:solidFill>
              <a:schemeClr val="accent6">
                <a:lumMod val="8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sz="1050" kern="0" dirty="0">
                  <a:solidFill>
                    <a:srgbClr val="000000"/>
                  </a:solidFill>
                  <a:cs typeface="B Titr" panose="00000700000000000000" pitchFamily="2" charset="-78"/>
                  <a:sym typeface="Arial"/>
                </a:rPr>
                <a:t>دستاوردهای</a:t>
              </a:r>
            </a:p>
            <a:p>
              <a:pPr algn="ctr" rtl="0">
                <a:buClr>
                  <a:srgbClr val="000000"/>
                </a:buClr>
                <a:buFont typeface="Arial"/>
                <a:buNone/>
              </a:pPr>
              <a:r>
                <a:rPr lang="fa-IR" sz="1200" kern="0" dirty="0">
                  <a:solidFill>
                    <a:srgbClr val="000000"/>
                  </a:solidFill>
                  <a:cs typeface="B Titr" panose="00000700000000000000" pitchFamily="2" charset="-78"/>
                  <a:sym typeface="Arial"/>
                </a:rPr>
                <a:t>انقلاب</a:t>
              </a:r>
              <a:endParaRPr lang="fa-IR" sz="1200" kern="0" dirty="0">
                <a:solidFill>
                  <a:srgbClr val="FFFFFF"/>
                </a:solidFill>
                <a:cs typeface="B Titr" panose="00000700000000000000" pitchFamily="2" charset="-78"/>
                <a:sym typeface="Arial"/>
              </a:endParaRPr>
            </a:p>
          </p:txBody>
        </p:sp>
        <p:sp>
          <p:nvSpPr>
            <p:cNvPr id="18" name="Hexagon 17">
              <a:extLst>
                <a:ext uri="{FF2B5EF4-FFF2-40B4-BE49-F238E27FC236}">
                  <a16:creationId xmlns:a16="http://schemas.microsoft.com/office/drawing/2014/main" id="{47BD9D6C-4CCC-AEA9-DAF4-A98D24A6AD1A}"/>
                </a:ext>
              </a:extLst>
            </p:cNvPr>
            <p:cNvSpPr/>
            <p:nvPr/>
          </p:nvSpPr>
          <p:spPr>
            <a:xfrm>
              <a:off x="5803546" y="2841344"/>
              <a:ext cx="1129145" cy="973401"/>
            </a:xfrm>
            <a:prstGeom prst="hexagon">
              <a:avLst/>
            </a:prstGeom>
            <a:solidFill>
              <a:srgbClr val="CCECFF"/>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sz="1400" kern="0" dirty="0">
                  <a:solidFill>
                    <a:srgbClr val="000000"/>
                  </a:solidFill>
                  <a:cs typeface="B Titr" panose="00000700000000000000" pitchFamily="2" charset="-78"/>
                  <a:sym typeface="Arial"/>
                </a:rPr>
                <a:t>قانون</a:t>
              </a:r>
            </a:p>
            <a:p>
              <a:pPr algn="ctr" rtl="0">
                <a:buClr>
                  <a:srgbClr val="000000"/>
                </a:buClr>
                <a:buFont typeface="Arial"/>
                <a:buNone/>
              </a:pPr>
              <a:r>
                <a:rPr lang="fa-IR" sz="1400" kern="0" dirty="0">
                  <a:solidFill>
                    <a:srgbClr val="000000"/>
                  </a:solidFill>
                  <a:cs typeface="B Titr" panose="00000700000000000000" pitchFamily="2" charset="-78"/>
                  <a:sym typeface="Arial"/>
                </a:rPr>
                <a:t>اساسی</a:t>
              </a:r>
              <a:endParaRPr lang="fa-IR" sz="1400" kern="0" dirty="0">
                <a:solidFill>
                  <a:srgbClr val="FFFFFF"/>
                </a:solidFill>
                <a:cs typeface="B Titr" panose="00000700000000000000" pitchFamily="2" charset="-78"/>
                <a:sym typeface="Arial"/>
              </a:endParaRPr>
            </a:p>
          </p:txBody>
        </p:sp>
        <p:sp>
          <p:nvSpPr>
            <p:cNvPr id="19" name="Hexagon 18">
              <a:extLst>
                <a:ext uri="{FF2B5EF4-FFF2-40B4-BE49-F238E27FC236}">
                  <a16:creationId xmlns:a16="http://schemas.microsoft.com/office/drawing/2014/main" id="{8F521002-826E-06CA-AF73-9AAE859C08AA}"/>
                </a:ext>
              </a:extLst>
            </p:cNvPr>
            <p:cNvSpPr/>
            <p:nvPr/>
          </p:nvSpPr>
          <p:spPr>
            <a:xfrm>
              <a:off x="4592573" y="2841344"/>
              <a:ext cx="1129145" cy="973401"/>
            </a:xfrm>
            <a:prstGeom prst="hexagon">
              <a:avLst/>
            </a:prstGeom>
            <a:solidFill>
              <a:srgbClr val="CCECFF"/>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sz="1400" kern="0" dirty="0">
                  <a:solidFill>
                    <a:srgbClr val="000000"/>
                  </a:solidFill>
                  <a:cs typeface="B Titr" panose="00000700000000000000" pitchFamily="2" charset="-78"/>
                  <a:sym typeface="Arial"/>
                </a:rPr>
                <a:t>دشمن </a:t>
              </a:r>
              <a:r>
                <a:rPr lang="fa-IR" sz="1400" kern="0" dirty="0" err="1">
                  <a:solidFill>
                    <a:srgbClr val="000000"/>
                  </a:solidFill>
                  <a:cs typeface="B Titr" panose="00000700000000000000" pitchFamily="2" charset="-78"/>
                  <a:sym typeface="Arial"/>
                </a:rPr>
                <a:t>شناسی</a:t>
              </a:r>
              <a:endParaRPr lang="fa-IR" sz="1400" kern="0" dirty="0">
                <a:solidFill>
                  <a:srgbClr val="FFFFFF"/>
                </a:solidFill>
                <a:cs typeface="B Titr" panose="00000700000000000000" pitchFamily="2" charset="-78"/>
                <a:sym typeface="Arial"/>
              </a:endParaRPr>
            </a:p>
          </p:txBody>
        </p:sp>
        <p:sp>
          <p:nvSpPr>
            <p:cNvPr id="20" name="Hexagon 19">
              <a:extLst>
                <a:ext uri="{FF2B5EF4-FFF2-40B4-BE49-F238E27FC236}">
                  <a16:creationId xmlns:a16="http://schemas.microsoft.com/office/drawing/2014/main" id="{7F5D1152-3E9B-C828-3F18-CC71604AA7E9}"/>
                </a:ext>
              </a:extLst>
            </p:cNvPr>
            <p:cNvSpPr/>
            <p:nvPr/>
          </p:nvSpPr>
          <p:spPr>
            <a:xfrm>
              <a:off x="3381600" y="2841343"/>
              <a:ext cx="1129145" cy="973401"/>
            </a:xfrm>
            <a:prstGeom prst="hexagon">
              <a:avLst/>
            </a:prstGeom>
            <a:solidFill>
              <a:srgbClr val="CCECFF"/>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sz="1400" kern="0" dirty="0">
                  <a:solidFill>
                    <a:srgbClr val="000000"/>
                  </a:solidFill>
                  <a:cs typeface="B Titr" panose="00000700000000000000" pitchFamily="2" charset="-78"/>
                  <a:sym typeface="Arial"/>
                </a:rPr>
                <a:t>اتحاد و</a:t>
              </a:r>
            </a:p>
            <a:p>
              <a:pPr algn="ctr" rtl="0">
                <a:buClr>
                  <a:srgbClr val="000000"/>
                </a:buClr>
                <a:buFont typeface="Arial"/>
                <a:buNone/>
              </a:pPr>
              <a:r>
                <a:rPr lang="fa-IR" sz="1400" kern="0" dirty="0">
                  <a:solidFill>
                    <a:srgbClr val="000000"/>
                  </a:solidFill>
                  <a:cs typeface="B Titr" panose="00000700000000000000" pitchFamily="2" charset="-78"/>
                  <a:sym typeface="Arial"/>
                </a:rPr>
                <a:t>پرهیز از</a:t>
              </a:r>
            </a:p>
            <a:p>
              <a:pPr algn="ctr" rtl="0">
                <a:buClr>
                  <a:srgbClr val="000000"/>
                </a:buClr>
                <a:buFont typeface="Arial"/>
                <a:buNone/>
              </a:pPr>
              <a:r>
                <a:rPr lang="fa-IR" sz="1400" kern="0" dirty="0">
                  <a:solidFill>
                    <a:srgbClr val="000000"/>
                  </a:solidFill>
                  <a:cs typeface="B Titr" panose="00000700000000000000" pitchFamily="2" charset="-78"/>
                  <a:sym typeface="Arial"/>
                </a:rPr>
                <a:t>اختلاف</a:t>
              </a:r>
              <a:endParaRPr lang="fa-IR" sz="1400" kern="0" dirty="0">
                <a:solidFill>
                  <a:srgbClr val="FFFFFF"/>
                </a:solidFill>
                <a:cs typeface="B Titr" panose="00000700000000000000" pitchFamily="2" charset="-78"/>
                <a:sym typeface="Arial"/>
              </a:endParaRPr>
            </a:p>
          </p:txBody>
        </p:sp>
        <p:sp>
          <p:nvSpPr>
            <p:cNvPr id="21" name="Hexagon 20">
              <a:extLst>
                <a:ext uri="{FF2B5EF4-FFF2-40B4-BE49-F238E27FC236}">
                  <a16:creationId xmlns:a16="http://schemas.microsoft.com/office/drawing/2014/main" id="{2DDAE461-6E3A-811A-9291-EB12E9508A99}"/>
                </a:ext>
              </a:extLst>
            </p:cNvPr>
            <p:cNvSpPr/>
            <p:nvPr/>
          </p:nvSpPr>
          <p:spPr>
            <a:xfrm>
              <a:off x="2177987" y="2841343"/>
              <a:ext cx="1129145" cy="973401"/>
            </a:xfrm>
            <a:prstGeom prst="hexagon">
              <a:avLst/>
            </a:prstGeom>
            <a:solidFill>
              <a:srgbClr val="CCECFF"/>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sz="1400" kern="0" dirty="0">
                  <a:solidFill>
                    <a:srgbClr val="000000"/>
                  </a:solidFill>
                  <a:cs typeface="B Titr" panose="00000700000000000000" pitchFamily="2" charset="-78"/>
                  <a:sym typeface="Arial"/>
                </a:rPr>
                <a:t>پیشرفت</a:t>
              </a:r>
              <a:endParaRPr lang="fa-IR" sz="1400" kern="0" dirty="0">
                <a:solidFill>
                  <a:srgbClr val="FFFFFF"/>
                </a:solidFill>
                <a:cs typeface="B Titr" panose="00000700000000000000" pitchFamily="2" charset="-78"/>
                <a:sym typeface="Arial"/>
              </a:endParaRPr>
            </a:p>
          </p:txBody>
        </p:sp>
      </p:grpSp>
    </p:spTree>
    <p:extLst>
      <p:ext uri="{BB962C8B-B14F-4D97-AF65-F5344CB8AC3E}">
        <p14:creationId xmlns:p14="http://schemas.microsoft.com/office/powerpoint/2010/main" val="20382196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9"/>
        <p:cNvGrpSpPr/>
        <p:nvPr/>
      </p:nvGrpSpPr>
      <p:grpSpPr>
        <a:xfrm>
          <a:off x="0" y="0"/>
          <a:ext cx="0" cy="0"/>
          <a:chOff x="0" y="0"/>
          <a:chExt cx="0" cy="0"/>
        </a:xfrm>
      </p:grpSpPr>
      <p:pic>
        <p:nvPicPr>
          <p:cNvPr id="5" name="Picture 4">
            <a:extLst>
              <a:ext uri="{FF2B5EF4-FFF2-40B4-BE49-F238E27FC236}">
                <a16:creationId xmlns:a16="http://schemas.microsoft.com/office/drawing/2014/main" id="{F216CC64-DB5F-4C24-8F0A-2978AE183D6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4" y="3031068"/>
            <a:ext cx="2857497" cy="3817525"/>
          </a:xfrm>
          <a:prstGeom prst="rect">
            <a:avLst/>
          </a:prstGeom>
        </p:spPr>
      </p:pic>
      <p:pic>
        <p:nvPicPr>
          <p:cNvPr id="3" name="Picture 2">
            <a:extLst>
              <a:ext uri="{FF2B5EF4-FFF2-40B4-BE49-F238E27FC236}">
                <a16:creationId xmlns:a16="http://schemas.microsoft.com/office/drawing/2014/main" id="{B67DD286-77DE-49FB-82C9-2F485AB815C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6286506" y="0"/>
            <a:ext cx="2857497" cy="3817525"/>
          </a:xfrm>
          <a:prstGeom prst="rect">
            <a:avLst/>
          </a:prstGeom>
          <a:effectLst>
            <a:outerShdw dist="50800" dir="5400000" algn="ctr" rotWithShape="0">
              <a:srgbClr val="000000"/>
            </a:outerShdw>
          </a:effectLst>
        </p:spPr>
      </p:pic>
      <p:sp>
        <p:nvSpPr>
          <p:cNvPr id="26" name="Rectangle: Rounded Corners 25">
            <a:extLst>
              <a:ext uri="{FF2B5EF4-FFF2-40B4-BE49-F238E27FC236}">
                <a16:creationId xmlns:a16="http://schemas.microsoft.com/office/drawing/2014/main" id="{59CB9FBB-B09E-41B1-9D19-6EB3FF8DF705}"/>
              </a:ext>
            </a:extLst>
          </p:cNvPr>
          <p:cNvSpPr/>
          <p:nvPr/>
        </p:nvSpPr>
        <p:spPr>
          <a:xfrm>
            <a:off x="148939" y="635685"/>
            <a:ext cx="8846127" cy="6071200"/>
          </a:xfrm>
          <a:prstGeom prst="roundRect">
            <a:avLst/>
          </a:prstGeom>
          <a:ln w="82550"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
                <a:srgbClr val="000000"/>
              </a:buClr>
              <a:buFont typeface="Arial"/>
              <a:buNone/>
            </a:pPr>
            <a:endParaRPr lang="fa-IR" sz="1400" b="1" kern="0" dirty="0">
              <a:solidFill>
                <a:srgbClr val="FFFFFF"/>
              </a:solidFill>
              <a:cs typeface="B Titr" pitchFamily="2" charset="-78"/>
              <a:sym typeface="Arial"/>
            </a:endParaRPr>
          </a:p>
        </p:txBody>
      </p:sp>
      <p:sp>
        <p:nvSpPr>
          <p:cNvPr id="2" name="Rectangle: Rounded Corners 1">
            <a:extLst>
              <a:ext uri="{FF2B5EF4-FFF2-40B4-BE49-F238E27FC236}">
                <a16:creationId xmlns:a16="http://schemas.microsoft.com/office/drawing/2014/main" id="{2E562372-E0FA-0C22-30F6-22B49F3B4DFB}"/>
              </a:ext>
            </a:extLst>
          </p:cNvPr>
          <p:cNvSpPr/>
          <p:nvPr/>
        </p:nvSpPr>
        <p:spPr>
          <a:xfrm>
            <a:off x="2182526" y="237239"/>
            <a:ext cx="4778955" cy="60959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
                <a:srgbClr val="000000"/>
              </a:buClr>
              <a:buFont typeface="Arial"/>
              <a:buNone/>
            </a:pPr>
            <a:r>
              <a:rPr lang="fa-IR" kern="0" dirty="0">
                <a:solidFill>
                  <a:srgbClr val="FFFFFF"/>
                </a:solidFill>
                <a:cs typeface="B Titr" panose="00000700000000000000" pitchFamily="2" charset="-78"/>
                <a:sym typeface="Arial"/>
              </a:rPr>
              <a:t>موضوعات نیازمند تبیین : </a:t>
            </a:r>
            <a:r>
              <a:rPr lang="fa-IR" kern="0" dirty="0">
                <a:solidFill>
                  <a:srgbClr val="FFFF00"/>
                </a:solidFill>
                <a:cs typeface="B Titr" panose="00000700000000000000" pitchFamily="2" charset="-78"/>
                <a:sym typeface="Arial"/>
              </a:rPr>
              <a:t>3 . مسائل </a:t>
            </a:r>
            <a:r>
              <a:rPr lang="fa-IR" kern="0" dirty="0" err="1">
                <a:solidFill>
                  <a:srgbClr val="FFFF00"/>
                </a:solidFill>
                <a:cs typeface="B Titr" panose="00000700000000000000" pitchFamily="2" charset="-78"/>
                <a:sym typeface="Arial"/>
              </a:rPr>
              <a:t>مهمّ</a:t>
            </a:r>
            <a:r>
              <a:rPr lang="fa-IR" kern="0" dirty="0">
                <a:solidFill>
                  <a:srgbClr val="FFFF00"/>
                </a:solidFill>
                <a:cs typeface="B Titr" panose="00000700000000000000" pitchFamily="2" charset="-78"/>
                <a:sym typeface="Arial"/>
              </a:rPr>
              <a:t> انقلاب</a:t>
            </a:r>
            <a:endParaRPr lang="fa-IR" sz="1600" b="1" kern="0" dirty="0">
              <a:solidFill>
                <a:srgbClr val="FFFF00"/>
              </a:solidFill>
              <a:cs typeface="B Titr" pitchFamily="2" charset="-78"/>
              <a:sym typeface="Arial"/>
            </a:endParaRPr>
          </a:p>
        </p:txBody>
      </p:sp>
      <p:grpSp>
        <p:nvGrpSpPr>
          <p:cNvPr id="4" name="Group 3">
            <a:extLst>
              <a:ext uri="{FF2B5EF4-FFF2-40B4-BE49-F238E27FC236}">
                <a16:creationId xmlns:a16="http://schemas.microsoft.com/office/drawing/2014/main" id="{6FDDFB9B-5EFA-7EDD-DB9E-2516945F6749}"/>
              </a:ext>
            </a:extLst>
          </p:cNvPr>
          <p:cNvGrpSpPr/>
          <p:nvPr/>
        </p:nvGrpSpPr>
        <p:grpSpPr>
          <a:xfrm>
            <a:off x="1988563" y="1692895"/>
            <a:ext cx="5463757" cy="4040361"/>
            <a:chOff x="2763986" y="750599"/>
            <a:chExt cx="3551091" cy="3030271"/>
          </a:xfrm>
        </p:grpSpPr>
        <p:sp>
          <p:nvSpPr>
            <p:cNvPr id="6" name="Hexagon 5">
              <a:extLst>
                <a:ext uri="{FF2B5EF4-FFF2-40B4-BE49-F238E27FC236}">
                  <a16:creationId xmlns:a16="http://schemas.microsoft.com/office/drawing/2014/main" id="{1C2CA28A-91B0-39F8-D5DC-8715E1E849ED}"/>
                </a:ext>
              </a:extLst>
            </p:cNvPr>
            <p:cNvSpPr/>
            <p:nvPr/>
          </p:nvSpPr>
          <p:spPr>
            <a:xfrm>
              <a:off x="4592679" y="750599"/>
              <a:ext cx="1129145" cy="973401"/>
            </a:xfrm>
            <a:prstGeom prst="hexagon">
              <a:avLst/>
            </a:prstGeom>
            <a:solidFill>
              <a:schemeClr val="tx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lnSpc>
                  <a:spcPct val="150000"/>
                </a:lnSpc>
                <a:buClr>
                  <a:srgbClr val="000000"/>
                </a:buClr>
                <a:buFont typeface="Arial"/>
                <a:buNone/>
              </a:pPr>
              <a:r>
                <a:rPr lang="fa-IR" sz="1200" kern="0" dirty="0">
                  <a:solidFill>
                    <a:srgbClr val="000000"/>
                  </a:solidFill>
                  <a:cs typeface="B Titr" panose="00000700000000000000" pitchFamily="2" charset="-78"/>
                  <a:sym typeface="Arial"/>
                </a:rPr>
                <a:t>اقتصاد</a:t>
              </a:r>
            </a:p>
            <a:p>
              <a:pPr algn="ctr" rtl="0">
                <a:lnSpc>
                  <a:spcPct val="150000"/>
                </a:lnSpc>
                <a:buClr>
                  <a:srgbClr val="000000"/>
                </a:buClr>
                <a:buFont typeface="Arial"/>
                <a:buNone/>
              </a:pPr>
              <a:r>
                <a:rPr lang="fa-IR" sz="1200" kern="0" dirty="0">
                  <a:solidFill>
                    <a:srgbClr val="000000"/>
                  </a:solidFill>
                  <a:cs typeface="B Titr" panose="00000700000000000000" pitchFamily="2" charset="-78"/>
                  <a:sym typeface="Arial"/>
                </a:rPr>
                <a:t>مقاومتی</a:t>
              </a:r>
            </a:p>
          </p:txBody>
        </p:sp>
        <p:sp>
          <p:nvSpPr>
            <p:cNvPr id="7" name="Hexagon 6">
              <a:extLst>
                <a:ext uri="{FF2B5EF4-FFF2-40B4-BE49-F238E27FC236}">
                  <a16:creationId xmlns:a16="http://schemas.microsoft.com/office/drawing/2014/main" id="{8BCCE0A8-0B34-7C5C-19C1-5176F8300B59}"/>
                </a:ext>
              </a:extLst>
            </p:cNvPr>
            <p:cNvSpPr/>
            <p:nvPr/>
          </p:nvSpPr>
          <p:spPr>
            <a:xfrm>
              <a:off x="3335922" y="750600"/>
              <a:ext cx="1129145" cy="973401"/>
            </a:xfrm>
            <a:prstGeom prst="hexagon">
              <a:avLst/>
            </a:prstGeom>
            <a:solidFill>
              <a:schemeClr val="tx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lnSpc>
                  <a:spcPct val="150000"/>
                </a:lnSpc>
                <a:buClr>
                  <a:srgbClr val="000000"/>
                </a:buClr>
                <a:buFont typeface="Arial"/>
                <a:buNone/>
              </a:pPr>
              <a:r>
                <a:rPr lang="fa-IR" sz="1400" kern="0" dirty="0">
                  <a:solidFill>
                    <a:srgbClr val="000000"/>
                  </a:solidFill>
                  <a:cs typeface="B Titr" panose="00000700000000000000" pitchFamily="2" charset="-78"/>
                  <a:sym typeface="Arial"/>
                </a:rPr>
                <a:t>مسئله</a:t>
              </a:r>
            </a:p>
            <a:p>
              <a:pPr algn="ctr" rtl="0">
                <a:lnSpc>
                  <a:spcPct val="150000"/>
                </a:lnSpc>
                <a:buClr>
                  <a:srgbClr val="000000"/>
                </a:buClr>
                <a:buFont typeface="Arial"/>
                <a:buNone/>
              </a:pPr>
              <a:r>
                <a:rPr lang="fa-IR" sz="1400" kern="0" dirty="0">
                  <a:solidFill>
                    <a:srgbClr val="000000"/>
                  </a:solidFill>
                  <a:cs typeface="B Titr" panose="00000700000000000000" pitchFamily="2" charset="-78"/>
                  <a:sym typeface="Arial"/>
                </a:rPr>
                <a:t>فلسطین</a:t>
              </a:r>
              <a:endParaRPr lang="fa-IR" sz="1400" kern="0" baseline="30000" dirty="0">
                <a:solidFill>
                  <a:srgbClr val="FFFFFF"/>
                </a:solidFill>
                <a:cs typeface="B Titr" panose="00000700000000000000" pitchFamily="2" charset="-78"/>
                <a:sym typeface="Arial"/>
              </a:endParaRPr>
            </a:p>
          </p:txBody>
        </p:sp>
        <p:sp>
          <p:nvSpPr>
            <p:cNvPr id="9" name="Hexagon 8">
              <a:extLst>
                <a:ext uri="{FF2B5EF4-FFF2-40B4-BE49-F238E27FC236}">
                  <a16:creationId xmlns:a16="http://schemas.microsoft.com/office/drawing/2014/main" id="{CDADA88D-AD48-CC4A-34FF-4989A50DE7D6}"/>
                </a:ext>
              </a:extLst>
            </p:cNvPr>
            <p:cNvSpPr/>
            <p:nvPr/>
          </p:nvSpPr>
          <p:spPr>
            <a:xfrm>
              <a:off x="5185932" y="1779035"/>
              <a:ext cx="1129145" cy="973401"/>
            </a:xfrm>
            <a:prstGeom prst="hexagon">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sz="1400" kern="0" dirty="0">
                  <a:solidFill>
                    <a:srgbClr val="000000"/>
                  </a:solidFill>
                  <a:cs typeface="B Titr" panose="00000700000000000000" pitchFamily="2" charset="-78"/>
                  <a:sym typeface="Arial"/>
                </a:rPr>
                <a:t>مسئله</a:t>
              </a:r>
            </a:p>
            <a:p>
              <a:pPr algn="ctr" rtl="0">
                <a:buClr>
                  <a:srgbClr val="000000"/>
                </a:buClr>
                <a:buFont typeface="Arial"/>
                <a:buNone/>
              </a:pPr>
              <a:r>
                <a:rPr lang="fa-IR" sz="1400" kern="0" dirty="0">
                  <a:solidFill>
                    <a:srgbClr val="000000"/>
                  </a:solidFill>
                  <a:cs typeface="B Titr" panose="00000700000000000000" pitchFamily="2" charset="-78"/>
                  <a:sym typeface="Arial"/>
                </a:rPr>
                <a:t>مذاکره با</a:t>
              </a:r>
            </a:p>
            <a:p>
              <a:pPr algn="ctr" rtl="0">
                <a:buClr>
                  <a:srgbClr val="000000"/>
                </a:buClr>
                <a:buFont typeface="Arial"/>
                <a:buNone/>
              </a:pPr>
              <a:r>
                <a:rPr lang="fa-IR" sz="1400" kern="0" dirty="0">
                  <a:solidFill>
                    <a:srgbClr val="000000"/>
                  </a:solidFill>
                  <a:cs typeface="B Titr" panose="00000700000000000000" pitchFamily="2" charset="-78"/>
                  <a:sym typeface="Arial"/>
                </a:rPr>
                <a:t>آمریکا</a:t>
              </a:r>
              <a:endParaRPr lang="fa-IR" sz="1400" kern="0" dirty="0">
                <a:solidFill>
                  <a:srgbClr val="FFFFFF"/>
                </a:solidFill>
                <a:cs typeface="B Titr" panose="00000700000000000000" pitchFamily="2" charset="-78"/>
                <a:sym typeface="Arial"/>
              </a:endParaRPr>
            </a:p>
          </p:txBody>
        </p:sp>
        <p:sp>
          <p:nvSpPr>
            <p:cNvPr id="10" name="Hexagon 9">
              <a:extLst>
                <a:ext uri="{FF2B5EF4-FFF2-40B4-BE49-F238E27FC236}">
                  <a16:creationId xmlns:a16="http://schemas.microsoft.com/office/drawing/2014/main" id="{BBB7FA3A-4C95-FE5A-6923-785F2F4660AB}"/>
                </a:ext>
              </a:extLst>
            </p:cNvPr>
            <p:cNvSpPr/>
            <p:nvPr/>
          </p:nvSpPr>
          <p:spPr>
            <a:xfrm>
              <a:off x="3974959" y="1779035"/>
              <a:ext cx="1129145" cy="973401"/>
            </a:xfrm>
            <a:prstGeom prst="hexagon">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sz="1400" kern="0" dirty="0" err="1">
                  <a:solidFill>
                    <a:srgbClr val="000000"/>
                  </a:solidFill>
                  <a:cs typeface="B Titr" panose="00000700000000000000" pitchFamily="2" charset="-78"/>
                  <a:sym typeface="Arial"/>
                </a:rPr>
                <a:t>خطّ</a:t>
              </a:r>
              <a:r>
                <a:rPr lang="fa-IR" sz="1400" kern="0" dirty="0">
                  <a:solidFill>
                    <a:srgbClr val="000000"/>
                  </a:solidFill>
                  <a:cs typeface="B Titr" panose="00000700000000000000" pitchFamily="2" charset="-78"/>
                  <a:sym typeface="Arial"/>
                </a:rPr>
                <a:t> </a:t>
              </a:r>
              <a:r>
                <a:rPr lang="fa-IR" sz="1400" kern="0" dirty="0" err="1">
                  <a:solidFill>
                    <a:srgbClr val="000000"/>
                  </a:solidFill>
                  <a:cs typeface="B Titr" panose="00000700000000000000" pitchFamily="2" charset="-78"/>
                  <a:sym typeface="Arial"/>
                </a:rPr>
                <a:t>میانۀ</a:t>
              </a:r>
              <a:endParaRPr lang="fa-IR" sz="1400" kern="0" dirty="0">
                <a:solidFill>
                  <a:srgbClr val="000000"/>
                </a:solidFill>
                <a:cs typeface="B Titr" panose="00000700000000000000" pitchFamily="2" charset="-78"/>
                <a:sym typeface="Arial"/>
              </a:endParaRPr>
            </a:p>
            <a:p>
              <a:pPr algn="ctr" rtl="0">
                <a:buClr>
                  <a:srgbClr val="000000"/>
                </a:buClr>
                <a:buFont typeface="Arial"/>
                <a:buNone/>
              </a:pPr>
              <a:r>
                <a:rPr lang="fa-IR" sz="1400" kern="0" dirty="0">
                  <a:solidFill>
                    <a:srgbClr val="000000"/>
                  </a:solidFill>
                  <a:cs typeface="B Titr" panose="00000700000000000000" pitchFamily="2" charset="-78"/>
                  <a:sym typeface="Arial"/>
                </a:rPr>
                <a:t>انقلابی گری</a:t>
              </a:r>
              <a:endParaRPr lang="fa-IR" sz="1400" kern="0" dirty="0">
                <a:solidFill>
                  <a:srgbClr val="FFFFFF"/>
                </a:solidFill>
                <a:cs typeface="B Titr" panose="00000700000000000000" pitchFamily="2" charset="-78"/>
                <a:sym typeface="Arial"/>
              </a:endParaRPr>
            </a:p>
          </p:txBody>
        </p:sp>
        <p:sp>
          <p:nvSpPr>
            <p:cNvPr id="11" name="Hexagon 10">
              <a:extLst>
                <a:ext uri="{FF2B5EF4-FFF2-40B4-BE49-F238E27FC236}">
                  <a16:creationId xmlns:a16="http://schemas.microsoft.com/office/drawing/2014/main" id="{A432965A-0E8D-4BE7-3893-9BB1FEBA76FB}"/>
                </a:ext>
              </a:extLst>
            </p:cNvPr>
            <p:cNvSpPr/>
            <p:nvPr/>
          </p:nvSpPr>
          <p:spPr>
            <a:xfrm>
              <a:off x="2763986" y="1779034"/>
              <a:ext cx="1129145" cy="973401"/>
            </a:xfrm>
            <a:prstGeom prst="hexagon">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lnSpc>
                  <a:spcPct val="150000"/>
                </a:lnSpc>
                <a:buClr>
                  <a:srgbClr val="000000"/>
                </a:buClr>
                <a:buFont typeface="Arial"/>
                <a:buNone/>
              </a:pPr>
              <a:r>
                <a:rPr lang="fa-IR" sz="1200" kern="0" dirty="0">
                  <a:solidFill>
                    <a:srgbClr val="000000"/>
                  </a:solidFill>
                  <a:cs typeface="B Titr" panose="00000700000000000000" pitchFamily="2" charset="-78"/>
                  <a:sym typeface="Arial"/>
                </a:rPr>
                <a:t>جمعیت و</a:t>
              </a:r>
            </a:p>
            <a:p>
              <a:pPr algn="ctr" rtl="0">
                <a:lnSpc>
                  <a:spcPct val="150000"/>
                </a:lnSpc>
                <a:buClr>
                  <a:srgbClr val="000000"/>
                </a:buClr>
                <a:buFont typeface="Arial"/>
                <a:buNone/>
              </a:pPr>
              <a:r>
                <a:rPr lang="fa-IR" sz="1200" kern="0" dirty="0">
                  <a:solidFill>
                    <a:srgbClr val="000000"/>
                  </a:solidFill>
                  <a:cs typeface="B Titr" panose="00000700000000000000" pitchFamily="2" charset="-78"/>
                  <a:sym typeface="Arial"/>
                </a:rPr>
                <a:t>تکثیر نسل</a:t>
              </a:r>
              <a:endParaRPr lang="fa-IR" sz="1600" kern="0" dirty="0">
                <a:solidFill>
                  <a:srgbClr val="FFFFFF"/>
                </a:solidFill>
                <a:cs typeface="B Titr" panose="00000700000000000000" pitchFamily="2" charset="-78"/>
                <a:sym typeface="Arial"/>
              </a:endParaRPr>
            </a:p>
          </p:txBody>
        </p:sp>
        <p:sp>
          <p:nvSpPr>
            <p:cNvPr id="18" name="Hexagon 17">
              <a:extLst>
                <a:ext uri="{FF2B5EF4-FFF2-40B4-BE49-F238E27FC236}">
                  <a16:creationId xmlns:a16="http://schemas.microsoft.com/office/drawing/2014/main" id="{47BD9D6C-4CCC-AEA9-DAF4-A98D24A6AD1A}"/>
                </a:ext>
              </a:extLst>
            </p:cNvPr>
            <p:cNvSpPr/>
            <p:nvPr/>
          </p:nvSpPr>
          <p:spPr>
            <a:xfrm>
              <a:off x="5185932" y="2807469"/>
              <a:ext cx="1129145" cy="973401"/>
            </a:xfrm>
            <a:prstGeom prst="hexagon">
              <a:avLst/>
            </a:prstGeom>
            <a:solidFill>
              <a:srgbClr val="99FFCC"/>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sz="1400" kern="0" dirty="0">
                  <a:solidFill>
                    <a:srgbClr val="000000"/>
                  </a:solidFill>
                  <a:cs typeface="B Titr" panose="00000700000000000000" pitchFamily="2" charset="-78"/>
                  <a:sym typeface="Arial"/>
                </a:rPr>
                <a:t>تکیه بر توان</a:t>
              </a:r>
            </a:p>
            <a:p>
              <a:pPr algn="ctr" rtl="0">
                <a:buClr>
                  <a:srgbClr val="000000"/>
                </a:buClr>
                <a:buFont typeface="Arial"/>
                <a:buNone/>
              </a:pPr>
              <a:r>
                <a:rPr lang="fa-IR" sz="1400" kern="0" dirty="0">
                  <a:solidFill>
                    <a:srgbClr val="000000"/>
                  </a:solidFill>
                  <a:cs typeface="B Titr" panose="00000700000000000000" pitchFamily="2" charset="-78"/>
                  <a:sym typeface="Arial"/>
                </a:rPr>
                <a:t>داخلی</a:t>
              </a:r>
              <a:endParaRPr lang="fa-IR" sz="1400" kern="0" dirty="0">
                <a:solidFill>
                  <a:srgbClr val="FFFFFF"/>
                </a:solidFill>
                <a:cs typeface="B Titr" panose="00000700000000000000" pitchFamily="2" charset="-78"/>
                <a:sym typeface="Arial"/>
              </a:endParaRPr>
            </a:p>
          </p:txBody>
        </p:sp>
        <p:sp>
          <p:nvSpPr>
            <p:cNvPr id="19" name="Hexagon 18">
              <a:extLst>
                <a:ext uri="{FF2B5EF4-FFF2-40B4-BE49-F238E27FC236}">
                  <a16:creationId xmlns:a16="http://schemas.microsoft.com/office/drawing/2014/main" id="{8F521002-826E-06CA-AF73-9AAE859C08AA}"/>
                </a:ext>
              </a:extLst>
            </p:cNvPr>
            <p:cNvSpPr/>
            <p:nvPr/>
          </p:nvSpPr>
          <p:spPr>
            <a:xfrm>
              <a:off x="3974959" y="2807469"/>
              <a:ext cx="1129145" cy="973401"/>
            </a:xfrm>
            <a:prstGeom prst="hexagon">
              <a:avLst/>
            </a:prstGeom>
            <a:solidFill>
              <a:srgbClr val="99FFCC"/>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lnSpc>
                  <a:spcPct val="150000"/>
                </a:lnSpc>
                <a:buClr>
                  <a:srgbClr val="000000"/>
                </a:buClr>
                <a:buFont typeface="Arial"/>
                <a:buNone/>
              </a:pPr>
              <a:r>
                <a:rPr lang="fa-IR" sz="1200" kern="0" dirty="0">
                  <a:solidFill>
                    <a:srgbClr val="000000"/>
                  </a:solidFill>
                  <a:cs typeface="B Titr" panose="00000700000000000000" pitchFamily="2" charset="-78"/>
                  <a:sym typeface="Arial"/>
                </a:rPr>
                <a:t>سند تحوّل</a:t>
              </a:r>
            </a:p>
            <a:p>
              <a:pPr algn="ctr" rtl="0">
                <a:lnSpc>
                  <a:spcPct val="150000"/>
                </a:lnSpc>
                <a:buClr>
                  <a:srgbClr val="000000"/>
                </a:buClr>
                <a:buFont typeface="Arial"/>
                <a:buNone/>
              </a:pPr>
              <a:r>
                <a:rPr lang="fa-IR" sz="1200" kern="0" dirty="0">
                  <a:solidFill>
                    <a:srgbClr val="000000"/>
                  </a:solidFill>
                  <a:cs typeface="B Titr" panose="00000700000000000000" pitchFamily="2" charset="-78"/>
                  <a:sym typeface="Arial"/>
                </a:rPr>
                <a:t>آموزش و</a:t>
              </a:r>
            </a:p>
            <a:p>
              <a:pPr algn="ctr" rtl="0">
                <a:lnSpc>
                  <a:spcPct val="150000"/>
                </a:lnSpc>
                <a:buClr>
                  <a:srgbClr val="000000"/>
                </a:buClr>
                <a:buFont typeface="Arial"/>
                <a:buNone/>
              </a:pPr>
              <a:r>
                <a:rPr lang="fa-IR" sz="1200" kern="0" dirty="0">
                  <a:solidFill>
                    <a:srgbClr val="000000"/>
                  </a:solidFill>
                  <a:cs typeface="B Titr" panose="00000700000000000000" pitchFamily="2" charset="-78"/>
                  <a:sym typeface="Arial"/>
                </a:rPr>
                <a:t>پرورش</a:t>
              </a:r>
              <a:endParaRPr lang="fa-IR" sz="1200" kern="0" dirty="0">
                <a:solidFill>
                  <a:srgbClr val="FFFFFF"/>
                </a:solidFill>
                <a:cs typeface="B Titr" panose="00000700000000000000" pitchFamily="2" charset="-78"/>
                <a:sym typeface="Arial"/>
              </a:endParaRPr>
            </a:p>
          </p:txBody>
        </p:sp>
        <p:sp>
          <p:nvSpPr>
            <p:cNvPr id="20" name="Hexagon 19">
              <a:extLst>
                <a:ext uri="{FF2B5EF4-FFF2-40B4-BE49-F238E27FC236}">
                  <a16:creationId xmlns:a16="http://schemas.microsoft.com/office/drawing/2014/main" id="{7F5D1152-3E9B-C828-3F18-CC71604AA7E9}"/>
                </a:ext>
              </a:extLst>
            </p:cNvPr>
            <p:cNvSpPr/>
            <p:nvPr/>
          </p:nvSpPr>
          <p:spPr>
            <a:xfrm>
              <a:off x="2763986" y="2807468"/>
              <a:ext cx="1129145" cy="973401"/>
            </a:xfrm>
            <a:prstGeom prst="hexagon">
              <a:avLst/>
            </a:prstGeom>
            <a:solidFill>
              <a:srgbClr val="99FFCC"/>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sz="1400" kern="0" dirty="0">
                  <a:solidFill>
                    <a:srgbClr val="000000"/>
                  </a:solidFill>
                  <a:cs typeface="B Titr" panose="00000700000000000000" pitchFamily="2" charset="-78"/>
                  <a:sym typeface="Arial"/>
                </a:rPr>
                <a:t>انتخابات</a:t>
              </a:r>
              <a:endParaRPr lang="fa-IR" sz="1400" kern="0" dirty="0">
                <a:solidFill>
                  <a:srgbClr val="FFFFFF"/>
                </a:solidFill>
                <a:cs typeface="B Titr" panose="00000700000000000000" pitchFamily="2" charset="-78"/>
                <a:sym typeface="Arial"/>
              </a:endParaRPr>
            </a:p>
          </p:txBody>
        </p:sp>
      </p:grpSp>
    </p:spTree>
    <p:extLst>
      <p:ext uri="{BB962C8B-B14F-4D97-AF65-F5344CB8AC3E}">
        <p14:creationId xmlns:p14="http://schemas.microsoft.com/office/powerpoint/2010/main" val="18798773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9"/>
        <p:cNvGrpSpPr/>
        <p:nvPr/>
      </p:nvGrpSpPr>
      <p:grpSpPr>
        <a:xfrm>
          <a:off x="0" y="0"/>
          <a:ext cx="0" cy="0"/>
          <a:chOff x="0" y="0"/>
          <a:chExt cx="0" cy="0"/>
        </a:xfrm>
      </p:grpSpPr>
      <p:pic>
        <p:nvPicPr>
          <p:cNvPr id="5" name="Picture 4">
            <a:extLst>
              <a:ext uri="{FF2B5EF4-FFF2-40B4-BE49-F238E27FC236}">
                <a16:creationId xmlns:a16="http://schemas.microsoft.com/office/drawing/2014/main" id="{F216CC64-DB5F-4C24-8F0A-2978AE183D6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4" y="3031068"/>
            <a:ext cx="2857497" cy="3817525"/>
          </a:xfrm>
          <a:prstGeom prst="rect">
            <a:avLst/>
          </a:prstGeom>
        </p:spPr>
      </p:pic>
      <p:pic>
        <p:nvPicPr>
          <p:cNvPr id="3" name="Picture 2">
            <a:extLst>
              <a:ext uri="{FF2B5EF4-FFF2-40B4-BE49-F238E27FC236}">
                <a16:creationId xmlns:a16="http://schemas.microsoft.com/office/drawing/2014/main" id="{B67DD286-77DE-49FB-82C9-2F485AB815C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6286506" y="0"/>
            <a:ext cx="2857497" cy="3817525"/>
          </a:xfrm>
          <a:prstGeom prst="rect">
            <a:avLst/>
          </a:prstGeom>
          <a:effectLst>
            <a:outerShdw dist="50800" dir="5400000" algn="ctr" rotWithShape="0">
              <a:srgbClr val="000000"/>
            </a:outerShdw>
          </a:effectLst>
        </p:spPr>
      </p:pic>
      <p:sp>
        <p:nvSpPr>
          <p:cNvPr id="26" name="Rectangle: Rounded Corners 25">
            <a:extLst>
              <a:ext uri="{FF2B5EF4-FFF2-40B4-BE49-F238E27FC236}">
                <a16:creationId xmlns:a16="http://schemas.microsoft.com/office/drawing/2014/main" id="{59CB9FBB-B09E-41B1-9D19-6EB3FF8DF705}"/>
              </a:ext>
            </a:extLst>
          </p:cNvPr>
          <p:cNvSpPr/>
          <p:nvPr/>
        </p:nvSpPr>
        <p:spPr>
          <a:xfrm>
            <a:off x="148939" y="635685"/>
            <a:ext cx="8846127" cy="6071200"/>
          </a:xfrm>
          <a:prstGeom prst="roundRect">
            <a:avLst/>
          </a:prstGeom>
          <a:ln w="82550"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
                <a:srgbClr val="000000"/>
              </a:buClr>
              <a:buFont typeface="Arial"/>
              <a:buNone/>
            </a:pPr>
            <a:endParaRPr lang="fa-IR" sz="1400" b="1" kern="0" dirty="0">
              <a:solidFill>
                <a:srgbClr val="FFFFFF"/>
              </a:solidFill>
              <a:cs typeface="B Titr" pitchFamily="2" charset="-78"/>
              <a:sym typeface="Arial"/>
            </a:endParaRPr>
          </a:p>
        </p:txBody>
      </p:sp>
      <p:sp>
        <p:nvSpPr>
          <p:cNvPr id="2" name="Rectangle: Rounded Corners 1">
            <a:extLst>
              <a:ext uri="{FF2B5EF4-FFF2-40B4-BE49-F238E27FC236}">
                <a16:creationId xmlns:a16="http://schemas.microsoft.com/office/drawing/2014/main" id="{2E562372-E0FA-0C22-30F6-22B49F3B4DFB}"/>
              </a:ext>
            </a:extLst>
          </p:cNvPr>
          <p:cNvSpPr/>
          <p:nvPr/>
        </p:nvSpPr>
        <p:spPr>
          <a:xfrm>
            <a:off x="2182526" y="237239"/>
            <a:ext cx="4778955" cy="60959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
                <a:srgbClr val="000000"/>
              </a:buClr>
              <a:buFont typeface="Arial"/>
              <a:buNone/>
            </a:pPr>
            <a:r>
              <a:rPr lang="fa-IR" kern="0" dirty="0">
                <a:solidFill>
                  <a:srgbClr val="FFFFFF"/>
                </a:solidFill>
                <a:cs typeface="B Titr" panose="00000700000000000000" pitchFamily="2" charset="-78"/>
                <a:sym typeface="Arial"/>
              </a:rPr>
              <a:t>موضوعات نیازمند تبیین : </a:t>
            </a:r>
            <a:r>
              <a:rPr lang="fa-IR" kern="0" dirty="0">
                <a:solidFill>
                  <a:srgbClr val="FFFF00"/>
                </a:solidFill>
                <a:cs typeface="B Titr" panose="00000700000000000000" pitchFamily="2" charset="-78"/>
                <a:sym typeface="Arial"/>
              </a:rPr>
              <a:t>4 . </a:t>
            </a:r>
            <a:r>
              <a:rPr lang="fa-IR" kern="0" dirty="0" err="1">
                <a:solidFill>
                  <a:srgbClr val="FFFF00"/>
                </a:solidFill>
                <a:cs typeface="B Titr" panose="00000700000000000000" pitchFamily="2" charset="-78"/>
                <a:sym typeface="Arial"/>
              </a:rPr>
              <a:t>واقعیّت</a:t>
            </a:r>
            <a:r>
              <a:rPr lang="fa-IR" kern="0" dirty="0">
                <a:solidFill>
                  <a:srgbClr val="FFFF00"/>
                </a:solidFill>
                <a:cs typeface="B Titr" panose="00000700000000000000" pitchFamily="2" charset="-78"/>
                <a:sym typeface="Arial"/>
              </a:rPr>
              <a:t> ها</a:t>
            </a:r>
            <a:endParaRPr lang="fa-IR" sz="1600" b="1" kern="0" dirty="0">
              <a:solidFill>
                <a:srgbClr val="FFFF00"/>
              </a:solidFill>
              <a:cs typeface="B Titr" pitchFamily="2" charset="-78"/>
              <a:sym typeface="Arial"/>
            </a:endParaRPr>
          </a:p>
        </p:txBody>
      </p:sp>
      <p:grpSp>
        <p:nvGrpSpPr>
          <p:cNvPr id="4" name="Group 3">
            <a:extLst>
              <a:ext uri="{FF2B5EF4-FFF2-40B4-BE49-F238E27FC236}">
                <a16:creationId xmlns:a16="http://schemas.microsoft.com/office/drawing/2014/main" id="{6FDDFB9B-5EFA-7EDD-DB9E-2516945F6749}"/>
              </a:ext>
            </a:extLst>
          </p:cNvPr>
          <p:cNvGrpSpPr/>
          <p:nvPr/>
        </p:nvGrpSpPr>
        <p:grpSpPr>
          <a:xfrm>
            <a:off x="761579" y="1631853"/>
            <a:ext cx="7554837" cy="4081299"/>
            <a:chOff x="1560373" y="719896"/>
            <a:chExt cx="5965677" cy="3060974"/>
          </a:xfrm>
        </p:grpSpPr>
        <p:sp>
          <p:nvSpPr>
            <p:cNvPr id="6" name="Hexagon 5">
              <a:extLst>
                <a:ext uri="{FF2B5EF4-FFF2-40B4-BE49-F238E27FC236}">
                  <a16:creationId xmlns:a16="http://schemas.microsoft.com/office/drawing/2014/main" id="{1C2CA28A-91B0-39F8-D5DC-8715E1E849ED}"/>
                </a:ext>
              </a:extLst>
            </p:cNvPr>
            <p:cNvSpPr/>
            <p:nvPr/>
          </p:nvSpPr>
          <p:spPr>
            <a:xfrm>
              <a:off x="5054982" y="719896"/>
              <a:ext cx="1387826" cy="973401"/>
            </a:xfrm>
            <a:prstGeom prst="hexagon">
              <a:avLst/>
            </a:prstGeom>
            <a:solidFill>
              <a:srgbClr val="99FFCC"/>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sz="1400" kern="0" dirty="0">
                  <a:solidFill>
                    <a:srgbClr val="000000"/>
                  </a:solidFill>
                  <a:cs typeface="B Titr" panose="00000700000000000000" pitchFamily="2" charset="-78"/>
                  <a:sym typeface="Arial"/>
                </a:rPr>
                <a:t>حوادث</a:t>
              </a:r>
            </a:p>
            <a:p>
              <a:pPr algn="ctr" rtl="0">
                <a:buClr>
                  <a:srgbClr val="000000"/>
                </a:buClr>
                <a:buFont typeface="Arial"/>
                <a:buNone/>
              </a:pPr>
              <a:r>
                <a:rPr lang="fa-IR" sz="1400" kern="0" dirty="0">
                  <a:solidFill>
                    <a:srgbClr val="000000"/>
                  </a:solidFill>
                  <a:cs typeface="B Titr" panose="00000700000000000000" pitchFamily="2" charset="-78"/>
                  <a:sym typeface="Arial"/>
                </a:rPr>
                <a:t>واقعه</a:t>
              </a:r>
            </a:p>
          </p:txBody>
        </p:sp>
        <p:sp>
          <p:nvSpPr>
            <p:cNvPr id="7" name="Hexagon 6">
              <a:extLst>
                <a:ext uri="{FF2B5EF4-FFF2-40B4-BE49-F238E27FC236}">
                  <a16:creationId xmlns:a16="http://schemas.microsoft.com/office/drawing/2014/main" id="{8BCCE0A8-0B34-7C5C-19C1-5176F8300B59}"/>
                </a:ext>
              </a:extLst>
            </p:cNvPr>
            <p:cNvSpPr/>
            <p:nvPr/>
          </p:nvSpPr>
          <p:spPr>
            <a:xfrm>
              <a:off x="2643295" y="750432"/>
              <a:ext cx="1370525" cy="973401"/>
            </a:xfrm>
            <a:prstGeom prst="hexagon">
              <a:avLst/>
            </a:prstGeom>
            <a:solidFill>
              <a:srgbClr val="99FFCC"/>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sz="1600" kern="0" dirty="0">
                  <a:solidFill>
                    <a:srgbClr val="000000"/>
                  </a:solidFill>
                  <a:cs typeface="B Titr" panose="00000700000000000000" pitchFamily="2" charset="-78"/>
                  <a:sym typeface="Arial"/>
                </a:rPr>
                <a:t>مرحله ای که در آن هستیم</a:t>
              </a:r>
              <a:endParaRPr lang="fa-IR" sz="1600" kern="0" baseline="30000" dirty="0">
                <a:solidFill>
                  <a:srgbClr val="FFFFFF"/>
                </a:solidFill>
                <a:cs typeface="B Titr" panose="00000700000000000000" pitchFamily="2" charset="-78"/>
                <a:sym typeface="Arial"/>
              </a:endParaRPr>
            </a:p>
          </p:txBody>
        </p:sp>
        <p:sp>
          <p:nvSpPr>
            <p:cNvPr id="8" name="Hexagon 7">
              <a:extLst>
                <a:ext uri="{FF2B5EF4-FFF2-40B4-BE49-F238E27FC236}">
                  <a16:creationId xmlns:a16="http://schemas.microsoft.com/office/drawing/2014/main" id="{A77B919A-2FB8-91F7-2E3C-CE440A34FB27}"/>
                </a:ext>
              </a:extLst>
            </p:cNvPr>
            <p:cNvSpPr/>
            <p:nvPr/>
          </p:nvSpPr>
          <p:spPr>
            <a:xfrm>
              <a:off x="5815442" y="1780064"/>
              <a:ext cx="1129145" cy="973401"/>
            </a:xfrm>
            <a:prstGeom prst="hexagon">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lnSpc>
                  <a:spcPct val="150000"/>
                </a:lnSpc>
                <a:buClr>
                  <a:srgbClr val="000000"/>
                </a:buClr>
                <a:buFont typeface="Arial"/>
                <a:buNone/>
              </a:pPr>
              <a:r>
                <a:rPr lang="fa-IR" sz="1100" kern="0" dirty="0">
                  <a:solidFill>
                    <a:srgbClr val="000000"/>
                  </a:solidFill>
                  <a:cs typeface="B Titr" panose="00000700000000000000" pitchFamily="2" charset="-78"/>
                  <a:sym typeface="Arial"/>
                </a:rPr>
                <a:t>ظرفیت های</a:t>
              </a:r>
            </a:p>
            <a:p>
              <a:pPr algn="ctr" rtl="0">
                <a:lnSpc>
                  <a:spcPct val="150000"/>
                </a:lnSpc>
                <a:buClr>
                  <a:srgbClr val="000000"/>
                </a:buClr>
                <a:buFont typeface="Arial"/>
                <a:buNone/>
              </a:pPr>
              <a:r>
                <a:rPr lang="fa-IR" sz="1100" kern="0" dirty="0">
                  <a:solidFill>
                    <a:srgbClr val="000000"/>
                  </a:solidFill>
                  <a:cs typeface="B Titr" panose="00000700000000000000" pitchFamily="2" charset="-78"/>
                  <a:sym typeface="Arial"/>
                </a:rPr>
                <a:t>نظام و انقلاب</a:t>
              </a:r>
              <a:endParaRPr lang="fa-IR" sz="1100" kern="0" dirty="0">
                <a:solidFill>
                  <a:srgbClr val="FFFFFF"/>
                </a:solidFill>
                <a:cs typeface="B Titr" panose="00000700000000000000" pitchFamily="2" charset="-78"/>
                <a:sym typeface="Arial"/>
              </a:endParaRPr>
            </a:p>
          </p:txBody>
        </p:sp>
        <p:sp>
          <p:nvSpPr>
            <p:cNvPr id="9" name="Hexagon 8">
              <a:extLst>
                <a:ext uri="{FF2B5EF4-FFF2-40B4-BE49-F238E27FC236}">
                  <a16:creationId xmlns:a16="http://schemas.microsoft.com/office/drawing/2014/main" id="{CDADA88D-AD48-CC4A-34FF-4989A50DE7D6}"/>
                </a:ext>
              </a:extLst>
            </p:cNvPr>
            <p:cNvSpPr/>
            <p:nvPr/>
          </p:nvSpPr>
          <p:spPr>
            <a:xfrm>
              <a:off x="4604469" y="1780064"/>
              <a:ext cx="1129145" cy="973401"/>
            </a:xfrm>
            <a:prstGeom prst="hexagon">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lnSpc>
                  <a:spcPct val="150000"/>
                </a:lnSpc>
                <a:buClr>
                  <a:srgbClr val="000000"/>
                </a:buClr>
                <a:buFont typeface="Arial"/>
                <a:buNone/>
              </a:pPr>
              <a:r>
                <a:rPr lang="fa-IR" sz="1100" kern="0" dirty="0" err="1">
                  <a:solidFill>
                    <a:srgbClr val="000000"/>
                  </a:solidFill>
                  <a:cs typeface="B Titr" panose="00000700000000000000" pitchFamily="2" charset="-78"/>
                  <a:sym typeface="Arial"/>
                </a:rPr>
                <a:t>واقعیّت</a:t>
              </a:r>
              <a:r>
                <a:rPr lang="fa-IR" sz="1100" kern="0" dirty="0">
                  <a:solidFill>
                    <a:srgbClr val="000000"/>
                  </a:solidFill>
                  <a:cs typeface="B Titr" panose="00000700000000000000" pitchFamily="2" charset="-78"/>
                  <a:sym typeface="Arial"/>
                </a:rPr>
                <a:t> های</a:t>
              </a:r>
            </a:p>
            <a:p>
              <a:pPr algn="ctr" rtl="0">
                <a:lnSpc>
                  <a:spcPct val="150000"/>
                </a:lnSpc>
                <a:buClr>
                  <a:srgbClr val="000000"/>
                </a:buClr>
                <a:buFont typeface="Arial"/>
                <a:buNone/>
              </a:pPr>
              <a:r>
                <a:rPr lang="fa-IR" sz="1100" kern="0" dirty="0" err="1">
                  <a:solidFill>
                    <a:srgbClr val="000000"/>
                  </a:solidFill>
                  <a:cs typeface="B Titr" panose="00000700000000000000" pitchFamily="2" charset="-78"/>
                  <a:sym typeface="Arial"/>
                </a:rPr>
                <a:t>کشورو</a:t>
              </a:r>
              <a:endParaRPr lang="fa-IR" sz="1100" kern="0" dirty="0">
                <a:solidFill>
                  <a:srgbClr val="000000"/>
                </a:solidFill>
                <a:cs typeface="B Titr" panose="00000700000000000000" pitchFamily="2" charset="-78"/>
                <a:sym typeface="Arial"/>
              </a:endParaRPr>
            </a:p>
            <a:p>
              <a:pPr algn="ctr" rtl="0">
                <a:lnSpc>
                  <a:spcPct val="150000"/>
                </a:lnSpc>
                <a:buClr>
                  <a:srgbClr val="000000"/>
                </a:buClr>
                <a:buFont typeface="Arial"/>
                <a:buNone/>
              </a:pPr>
              <a:r>
                <a:rPr lang="fa-IR" sz="1100" kern="0" dirty="0">
                  <a:solidFill>
                    <a:srgbClr val="000000"/>
                  </a:solidFill>
                  <a:cs typeface="B Titr" panose="00000700000000000000" pitchFamily="2" charset="-78"/>
                  <a:sym typeface="Arial"/>
                </a:rPr>
                <a:t>منطقه</a:t>
              </a:r>
              <a:endParaRPr lang="fa-IR" sz="1100" kern="0" dirty="0">
                <a:solidFill>
                  <a:srgbClr val="FFFFFF"/>
                </a:solidFill>
                <a:cs typeface="B Titr" panose="00000700000000000000" pitchFamily="2" charset="-78"/>
                <a:sym typeface="Arial"/>
              </a:endParaRPr>
            </a:p>
          </p:txBody>
        </p:sp>
        <p:sp>
          <p:nvSpPr>
            <p:cNvPr id="10" name="Hexagon 9">
              <a:extLst>
                <a:ext uri="{FF2B5EF4-FFF2-40B4-BE49-F238E27FC236}">
                  <a16:creationId xmlns:a16="http://schemas.microsoft.com/office/drawing/2014/main" id="{BBB7FA3A-4C95-FE5A-6923-785F2F4660AB}"/>
                </a:ext>
              </a:extLst>
            </p:cNvPr>
            <p:cNvSpPr/>
            <p:nvPr/>
          </p:nvSpPr>
          <p:spPr>
            <a:xfrm>
              <a:off x="3393496" y="1780064"/>
              <a:ext cx="1129145" cy="973401"/>
            </a:xfrm>
            <a:prstGeom prst="hexagon">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sz="1400" kern="0" dirty="0">
                  <a:solidFill>
                    <a:srgbClr val="000000"/>
                  </a:solidFill>
                  <a:cs typeface="B Titr" panose="00000700000000000000" pitchFamily="2" charset="-78"/>
                  <a:sym typeface="Arial"/>
                </a:rPr>
                <a:t>تاریخ</a:t>
              </a:r>
            </a:p>
            <a:p>
              <a:pPr algn="ctr" rtl="0">
                <a:buClr>
                  <a:srgbClr val="000000"/>
                </a:buClr>
                <a:buFont typeface="Arial"/>
                <a:buNone/>
              </a:pPr>
              <a:r>
                <a:rPr lang="fa-IR" sz="1400" kern="0" dirty="0">
                  <a:solidFill>
                    <a:srgbClr val="000000"/>
                  </a:solidFill>
                  <a:cs typeface="B Titr" panose="00000700000000000000" pitchFamily="2" charset="-78"/>
                  <a:sym typeface="Arial"/>
                </a:rPr>
                <a:t>مشروطه</a:t>
              </a:r>
              <a:endParaRPr lang="fa-IR" sz="1400" kern="0" dirty="0">
                <a:solidFill>
                  <a:srgbClr val="FFFFFF"/>
                </a:solidFill>
                <a:cs typeface="B Titr" panose="00000700000000000000" pitchFamily="2" charset="-78"/>
                <a:sym typeface="Arial"/>
              </a:endParaRPr>
            </a:p>
          </p:txBody>
        </p:sp>
        <p:sp>
          <p:nvSpPr>
            <p:cNvPr id="11" name="Hexagon 10">
              <a:extLst>
                <a:ext uri="{FF2B5EF4-FFF2-40B4-BE49-F238E27FC236}">
                  <a16:creationId xmlns:a16="http://schemas.microsoft.com/office/drawing/2014/main" id="{A432965A-0E8D-4BE7-3893-9BB1FEBA76FB}"/>
                </a:ext>
              </a:extLst>
            </p:cNvPr>
            <p:cNvSpPr/>
            <p:nvPr/>
          </p:nvSpPr>
          <p:spPr>
            <a:xfrm>
              <a:off x="2182523" y="1780063"/>
              <a:ext cx="1129145" cy="973401"/>
            </a:xfrm>
            <a:prstGeom prst="hexagon">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sz="1400" kern="0" dirty="0">
                  <a:solidFill>
                    <a:srgbClr val="000000"/>
                  </a:solidFill>
                  <a:cs typeface="B Titr" panose="00000700000000000000" pitchFamily="2" charset="-78"/>
                  <a:sym typeface="Arial"/>
                </a:rPr>
                <a:t>جنایات</a:t>
              </a:r>
            </a:p>
            <a:p>
              <a:pPr algn="ctr" rtl="0">
                <a:buClr>
                  <a:srgbClr val="000000"/>
                </a:buClr>
                <a:buFont typeface="Arial"/>
                <a:buNone/>
              </a:pPr>
              <a:r>
                <a:rPr lang="fa-IR" sz="1400" kern="0" dirty="0">
                  <a:solidFill>
                    <a:srgbClr val="000000"/>
                  </a:solidFill>
                  <a:cs typeface="B Titr" panose="00000700000000000000" pitchFamily="2" charset="-78"/>
                  <a:sym typeface="Arial"/>
                </a:rPr>
                <a:t>پهلوی</a:t>
              </a:r>
              <a:endParaRPr lang="fa-IR" sz="1400" kern="0" dirty="0">
                <a:solidFill>
                  <a:srgbClr val="FFFFFF"/>
                </a:solidFill>
                <a:cs typeface="B Titr" panose="00000700000000000000" pitchFamily="2" charset="-78"/>
                <a:sym typeface="Arial"/>
              </a:endParaRPr>
            </a:p>
          </p:txBody>
        </p:sp>
        <p:sp>
          <p:nvSpPr>
            <p:cNvPr id="17" name="Hexagon 16">
              <a:extLst>
                <a:ext uri="{FF2B5EF4-FFF2-40B4-BE49-F238E27FC236}">
                  <a16:creationId xmlns:a16="http://schemas.microsoft.com/office/drawing/2014/main" id="{44203A44-5084-20DD-0E76-72702AD70524}"/>
                </a:ext>
              </a:extLst>
            </p:cNvPr>
            <p:cNvSpPr/>
            <p:nvPr/>
          </p:nvSpPr>
          <p:spPr>
            <a:xfrm>
              <a:off x="6396905" y="2807469"/>
              <a:ext cx="1129145" cy="973401"/>
            </a:xfrm>
            <a:prstGeom prst="hexagon">
              <a:avLst/>
            </a:prstGeom>
            <a:solidFill>
              <a:schemeClr val="tx2">
                <a:lumMod val="60000"/>
                <a:lumOff val="40000"/>
              </a:schemeClr>
            </a:solidFill>
            <a:ln>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lnSpc>
                  <a:spcPct val="150000"/>
                </a:lnSpc>
                <a:buClr>
                  <a:srgbClr val="000000"/>
                </a:buClr>
                <a:buFont typeface="Arial"/>
                <a:buNone/>
              </a:pPr>
              <a:r>
                <a:rPr lang="fa-IR" sz="1200" kern="0" dirty="0">
                  <a:solidFill>
                    <a:srgbClr val="000000"/>
                  </a:solidFill>
                  <a:cs typeface="B Titr" panose="00000700000000000000" pitchFamily="2" charset="-78"/>
                  <a:sym typeface="Arial"/>
                </a:rPr>
                <a:t>موانع</a:t>
              </a:r>
            </a:p>
            <a:p>
              <a:pPr algn="ctr" rtl="0">
                <a:lnSpc>
                  <a:spcPct val="150000"/>
                </a:lnSpc>
                <a:buClr>
                  <a:srgbClr val="000000"/>
                </a:buClr>
                <a:buFont typeface="Arial"/>
                <a:buNone/>
              </a:pPr>
              <a:r>
                <a:rPr lang="fa-IR" sz="1200" kern="0" dirty="0">
                  <a:solidFill>
                    <a:srgbClr val="000000"/>
                  </a:solidFill>
                  <a:cs typeface="B Titr" panose="00000700000000000000" pitchFamily="2" charset="-78"/>
                  <a:sym typeface="Arial"/>
                </a:rPr>
                <a:t>پی </a:t>
              </a:r>
              <a:r>
                <a:rPr lang="fa-IR" sz="1200" kern="0" dirty="0" err="1">
                  <a:solidFill>
                    <a:srgbClr val="000000"/>
                  </a:solidFill>
                  <a:cs typeface="B Titr" panose="00000700000000000000" pitchFamily="2" charset="-78"/>
                  <a:sym typeface="Arial"/>
                </a:rPr>
                <a:t>شروی</a:t>
              </a:r>
              <a:endParaRPr lang="fa-IR" sz="1200" kern="0" dirty="0">
                <a:solidFill>
                  <a:srgbClr val="000000"/>
                </a:solidFill>
                <a:cs typeface="B Titr" panose="00000700000000000000" pitchFamily="2" charset="-78"/>
                <a:sym typeface="Arial"/>
              </a:endParaRPr>
            </a:p>
            <a:p>
              <a:pPr algn="ctr" rtl="0">
                <a:lnSpc>
                  <a:spcPct val="150000"/>
                </a:lnSpc>
                <a:buClr>
                  <a:srgbClr val="000000"/>
                </a:buClr>
                <a:buFont typeface="Arial"/>
                <a:buNone/>
              </a:pPr>
              <a:r>
                <a:rPr lang="fa-IR" sz="1200" kern="0" dirty="0">
                  <a:solidFill>
                    <a:srgbClr val="000000"/>
                  </a:solidFill>
                  <a:cs typeface="B Titr" panose="00000700000000000000" pitchFamily="2" charset="-78"/>
                  <a:sym typeface="Arial"/>
                </a:rPr>
                <a:t>انقلاب</a:t>
              </a:r>
              <a:endParaRPr lang="fa-IR" sz="1200" kern="0" dirty="0">
                <a:solidFill>
                  <a:srgbClr val="FFFFFF"/>
                </a:solidFill>
                <a:cs typeface="B Titr" panose="00000700000000000000" pitchFamily="2" charset="-78"/>
                <a:sym typeface="Arial"/>
              </a:endParaRPr>
            </a:p>
          </p:txBody>
        </p:sp>
        <p:sp>
          <p:nvSpPr>
            <p:cNvPr id="18" name="Hexagon 17">
              <a:extLst>
                <a:ext uri="{FF2B5EF4-FFF2-40B4-BE49-F238E27FC236}">
                  <a16:creationId xmlns:a16="http://schemas.microsoft.com/office/drawing/2014/main" id="{47BD9D6C-4CCC-AEA9-DAF4-A98D24A6AD1A}"/>
                </a:ext>
              </a:extLst>
            </p:cNvPr>
            <p:cNvSpPr/>
            <p:nvPr/>
          </p:nvSpPr>
          <p:spPr>
            <a:xfrm>
              <a:off x="5185932" y="2807469"/>
              <a:ext cx="1129145" cy="973401"/>
            </a:xfrm>
            <a:prstGeom prst="hexagon">
              <a:avLst/>
            </a:prstGeom>
            <a:solidFill>
              <a:schemeClr val="tx2">
                <a:lumMod val="60000"/>
                <a:lumOff val="40000"/>
              </a:schemeClr>
            </a:solidFill>
            <a:ln>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sz="1400" kern="0" dirty="0" err="1">
                  <a:solidFill>
                    <a:srgbClr val="000000"/>
                  </a:solidFill>
                  <a:cs typeface="B Titr" panose="00000700000000000000" pitchFamily="2" charset="-78"/>
                  <a:sym typeface="Arial"/>
                </a:rPr>
                <a:t>سیرۀ</a:t>
              </a:r>
              <a:r>
                <a:rPr lang="fa-IR" sz="1400" kern="0" dirty="0">
                  <a:solidFill>
                    <a:srgbClr val="000000"/>
                  </a:solidFill>
                  <a:cs typeface="B Titr" panose="00000700000000000000" pitchFamily="2" charset="-78"/>
                  <a:sym typeface="Arial"/>
                </a:rPr>
                <a:t> شهدا</a:t>
              </a:r>
              <a:endParaRPr lang="fa-IR" sz="1400" kern="0" dirty="0">
                <a:solidFill>
                  <a:srgbClr val="FFFFFF"/>
                </a:solidFill>
                <a:cs typeface="B Titr" panose="00000700000000000000" pitchFamily="2" charset="-78"/>
                <a:sym typeface="Arial"/>
              </a:endParaRPr>
            </a:p>
          </p:txBody>
        </p:sp>
        <p:sp>
          <p:nvSpPr>
            <p:cNvPr id="19" name="Hexagon 18">
              <a:extLst>
                <a:ext uri="{FF2B5EF4-FFF2-40B4-BE49-F238E27FC236}">
                  <a16:creationId xmlns:a16="http://schemas.microsoft.com/office/drawing/2014/main" id="{8F521002-826E-06CA-AF73-9AAE859C08AA}"/>
                </a:ext>
              </a:extLst>
            </p:cNvPr>
            <p:cNvSpPr/>
            <p:nvPr/>
          </p:nvSpPr>
          <p:spPr>
            <a:xfrm>
              <a:off x="3974959" y="2807469"/>
              <a:ext cx="1129145" cy="973401"/>
            </a:xfrm>
            <a:prstGeom prst="hexagon">
              <a:avLst/>
            </a:prstGeom>
            <a:solidFill>
              <a:schemeClr val="tx2">
                <a:lumMod val="60000"/>
                <a:lumOff val="40000"/>
              </a:schemeClr>
            </a:solidFill>
            <a:ln>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lnSpc>
                  <a:spcPct val="150000"/>
                </a:lnSpc>
                <a:buClr>
                  <a:srgbClr val="000000"/>
                </a:buClr>
                <a:buFont typeface="Arial"/>
                <a:buNone/>
              </a:pPr>
              <a:r>
                <a:rPr lang="fa-IR" sz="1200" kern="0" dirty="0">
                  <a:solidFill>
                    <a:srgbClr val="000000"/>
                  </a:solidFill>
                  <a:cs typeface="B Titr" panose="00000700000000000000" pitchFamily="2" charset="-78"/>
                  <a:sym typeface="Arial"/>
                </a:rPr>
                <a:t>تجربه های</a:t>
              </a:r>
            </a:p>
            <a:p>
              <a:pPr algn="ctr" rtl="0">
                <a:lnSpc>
                  <a:spcPct val="150000"/>
                </a:lnSpc>
                <a:buClr>
                  <a:srgbClr val="000000"/>
                </a:buClr>
                <a:buFont typeface="Arial"/>
                <a:buNone/>
              </a:pPr>
              <a:r>
                <a:rPr lang="fa-IR" sz="1200" kern="0" dirty="0">
                  <a:solidFill>
                    <a:srgbClr val="000000"/>
                  </a:solidFill>
                  <a:cs typeface="B Titr" panose="00000700000000000000" pitchFamily="2" charset="-78"/>
                  <a:sym typeface="Arial"/>
                </a:rPr>
                <a:t>تاریخی</a:t>
              </a:r>
              <a:endParaRPr lang="fa-IR" sz="1200" kern="0" dirty="0">
                <a:solidFill>
                  <a:srgbClr val="FFFFFF"/>
                </a:solidFill>
                <a:cs typeface="B Titr" panose="00000700000000000000" pitchFamily="2" charset="-78"/>
                <a:sym typeface="Arial"/>
              </a:endParaRPr>
            </a:p>
          </p:txBody>
        </p:sp>
        <p:sp>
          <p:nvSpPr>
            <p:cNvPr id="20" name="Hexagon 19">
              <a:extLst>
                <a:ext uri="{FF2B5EF4-FFF2-40B4-BE49-F238E27FC236}">
                  <a16:creationId xmlns:a16="http://schemas.microsoft.com/office/drawing/2014/main" id="{7F5D1152-3E9B-C828-3F18-CC71604AA7E9}"/>
                </a:ext>
              </a:extLst>
            </p:cNvPr>
            <p:cNvSpPr/>
            <p:nvPr/>
          </p:nvSpPr>
          <p:spPr>
            <a:xfrm>
              <a:off x="2763986" y="2807468"/>
              <a:ext cx="1129145" cy="973401"/>
            </a:xfrm>
            <a:prstGeom prst="hexagon">
              <a:avLst/>
            </a:prstGeom>
            <a:solidFill>
              <a:schemeClr val="tx2">
                <a:lumMod val="60000"/>
                <a:lumOff val="40000"/>
              </a:schemeClr>
            </a:solidFill>
            <a:ln>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lnSpc>
                  <a:spcPct val="150000"/>
                </a:lnSpc>
                <a:buClr>
                  <a:srgbClr val="000000"/>
                </a:buClr>
                <a:buFont typeface="Arial"/>
                <a:buNone/>
              </a:pPr>
              <a:r>
                <a:rPr lang="fa-IR" sz="1100" kern="0" dirty="0">
                  <a:solidFill>
                    <a:srgbClr val="000000"/>
                  </a:solidFill>
                  <a:cs typeface="B Titr" panose="00000700000000000000" pitchFamily="2" charset="-78"/>
                  <a:sym typeface="Arial"/>
                </a:rPr>
                <a:t>دشمنی ها و</a:t>
              </a:r>
            </a:p>
            <a:p>
              <a:pPr algn="ctr" rtl="0">
                <a:lnSpc>
                  <a:spcPct val="150000"/>
                </a:lnSpc>
                <a:buClr>
                  <a:srgbClr val="000000"/>
                </a:buClr>
                <a:buFont typeface="Arial"/>
                <a:buNone/>
              </a:pPr>
              <a:r>
                <a:rPr lang="fa-IR" sz="1100" kern="0" dirty="0">
                  <a:solidFill>
                    <a:srgbClr val="000000"/>
                  </a:solidFill>
                  <a:cs typeface="B Titr" panose="00000700000000000000" pitchFamily="2" charset="-78"/>
                  <a:sym typeface="Arial"/>
                </a:rPr>
                <a:t>موقعیت دشمن</a:t>
              </a:r>
              <a:endParaRPr lang="fa-IR" sz="1100" kern="0" dirty="0">
                <a:solidFill>
                  <a:srgbClr val="FFFFFF"/>
                </a:solidFill>
                <a:cs typeface="B Titr" panose="00000700000000000000" pitchFamily="2" charset="-78"/>
                <a:sym typeface="Arial"/>
              </a:endParaRPr>
            </a:p>
          </p:txBody>
        </p:sp>
        <p:sp>
          <p:nvSpPr>
            <p:cNvPr id="21" name="Hexagon 20">
              <a:extLst>
                <a:ext uri="{FF2B5EF4-FFF2-40B4-BE49-F238E27FC236}">
                  <a16:creationId xmlns:a16="http://schemas.microsoft.com/office/drawing/2014/main" id="{2DDAE461-6E3A-811A-9291-EB12E9508A99}"/>
                </a:ext>
              </a:extLst>
            </p:cNvPr>
            <p:cNvSpPr/>
            <p:nvPr/>
          </p:nvSpPr>
          <p:spPr>
            <a:xfrm>
              <a:off x="1560373" y="2807468"/>
              <a:ext cx="1129145" cy="973401"/>
            </a:xfrm>
            <a:prstGeom prst="hexagon">
              <a:avLst/>
            </a:prstGeom>
            <a:solidFill>
              <a:schemeClr val="tx2">
                <a:lumMod val="60000"/>
                <a:lumOff val="40000"/>
              </a:schemeClr>
            </a:solidFill>
            <a:ln>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buClr>
                  <a:srgbClr val="000000"/>
                </a:buClr>
                <a:buFont typeface="Arial"/>
                <a:buNone/>
              </a:pPr>
              <a:r>
                <a:rPr lang="fa-IR" sz="1400" kern="0" dirty="0" err="1">
                  <a:solidFill>
                    <a:srgbClr val="000000"/>
                  </a:solidFill>
                  <a:cs typeface="B Titr" panose="00000700000000000000" pitchFamily="2" charset="-78"/>
                  <a:sym typeface="Arial"/>
                </a:rPr>
                <a:t>خطرنفوذ</a:t>
              </a:r>
              <a:endParaRPr lang="fa-IR" sz="1400" kern="0" dirty="0">
                <a:solidFill>
                  <a:srgbClr val="FFFFFF"/>
                </a:solidFill>
                <a:cs typeface="B Titr" panose="00000700000000000000" pitchFamily="2" charset="-78"/>
                <a:sym typeface="Arial"/>
              </a:endParaRPr>
            </a:p>
          </p:txBody>
        </p:sp>
      </p:grpSp>
    </p:spTree>
    <p:extLst>
      <p:ext uri="{BB962C8B-B14F-4D97-AF65-F5344CB8AC3E}">
        <p14:creationId xmlns:p14="http://schemas.microsoft.com/office/powerpoint/2010/main" val="12124056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9"/>
        <p:cNvGrpSpPr/>
        <p:nvPr/>
      </p:nvGrpSpPr>
      <p:grpSpPr>
        <a:xfrm>
          <a:off x="0" y="0"/>
          <a:ext cx="0" cy="0"/>
          <a:chOff x="0" y="0"/>
          <a:chExt cx="0" cy="0"/>
        </a:xfrm>
      </p:grpSpPr>
      <p:pic>
        <p:nvPicPr>
          <p:cNvPr id="5" name="Picture 4">
            <a:extLst>
              <a:ext uri="{FF2B5EF4-FFF2-40B4-BE49-F238E27FC236}">
                <a16:creationId xmlns:a16="http://schemas.microsoft.com/office/drawing/2014/main" id="{F216CC64-DB5F-4C24-8F0A-2978AE183D6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4" y="3031068"/>
            <a:ext cx="2857497" cy="3817525"/>
          </a:xfrm>
          <a:prstGeom prst="rect">
            <a:avLst/>
          </a:prstGeom>
        </p:spPr>
      </p:pic>
      <p:pic>
        <p:nvPicPr>
          <p:cNvPr id="3" name="Picture 2">
            <a:extLst>
              <a:ext uri="{FF2B5EF4-FFF2-40B4-BE49-F238E27FC236}">
                <a16:creationId xmlns:a16="http://schemas.microsoft.com/office/drawing/2014/main" id="{B67DD286-77DE-49FB-82C9-2F485AB815C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6286506" y="0"/>
            <a:ext cx="2857497" cy="3817525"/>
          </a:xfrm>
          <a:prstGeom prst="rect">
            <a:avLst/>
          </a:prstGeom>
          <a:effectLst>
            <a:outerShdw dist="50800" dir="5400000" algn="ctr" rotWithShape="0">
              <a:srgbClr val="000000"/>
            </a:outerShdw>
          </a:effectLst>
        </p:spPr>
      </p:pic>
      <p:sp>
        <p:nvSpPr>
          <p:cNvPr id="26" name="Rectangle: Rounded Corners 25">
            <a:extLst>
              <a:ext uri="{FF2B5EF4-FFF2-40B4-BE49-F238E27FC236}">
                <a16:creationId xmlns:a16="http://schemas.microsoft.com/office/drawing/2014/main" id="{59CB9FBB-B09E-41B1-9D19-6EB3FF8DF705}"/>
              </a:ext>
            </a:extLst>
          </p:cNvPr>
          <p:cNvSpPr/>
          <p:nvPr/>
        </p:nvSpPr>
        <p:spPr>
          <a:xfrm>
            <a:off x="145475" y="626532"/>
            <a:ext cx="8846127" cy="5986704"/>
          </a:xfrm>
          <a:prstGeom prst="roundRect">
            <a:avLst/>
          </a:prstGeom>
          <a:ln w="82550"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
                <a:srgbClr val="000000"/>
              </a:buClr>
              <a:buFont typeface="Arial"/>
              <a:buNone/>
            </a:pPr>
            <a:endParaRPr lang="fa-IR" sz="1400" b="1" kern="0" dirty="0">
              <a:solidFill>
                <a:srgbClr val="FFFFFF"/>
              </a:solidFill>
              <a:cs typeface="B Titr" pitchFamily="2" charset="-78"/>
              <a:sym typeface="Arial"/>
            </a:endParaRPr>
          </a:p>
        </p:txBody>
      </p:sp>
      <p:sp>
        <p:nvSpPr>
          <p:cNvPr id="2" name="Rectangle: Rounded Corners 1">
            <a:extLst>
              <a:ext uri="{FF2B5EF4-FFF2-40B4-BE49-F238E27FC236}">
                <a16:creationId xmlns:a16="http://schemas.microsoft.com/office/drawing/2014/main" id="{CEC76529-CFF9-3948-6178-DC3495F5D006}"/>
              </a:ext>
            </a:extLst>
          </p:cNvPr>
          <p:cNvSpPr/>
          <p:nvPr/>
        </p:nvSpPr>
        <p:spPr>
          <a:xfrm>
            <a:off x="3157109" y="321735"/>
            <a:ext cx="2549233" cy="60959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
                <a:srgbClr val="000000"/>
              </a:buClr>
              <a:buFont typeface="Arial"/>
              <a:buNone/>
            </a:pPr>
            <a:r>
              <a:rPr lang="fa-IR" sz="2000" b="1" kern="0" dirty="0" err="1">
                <a:solidFill>
                  <a:srgbClr val="FFFFFF"/>
                </a:solidFill>
                <a:cs typeface="B Titr" pitchFamily="2" charset="-78"/>
                <a:sym typeface="Arial"/>
              </a:rPr>
              <a:t>مسئله‌ی</a:t>
            </a:r>
            <a:r>
              <a:rPr lang="fa-IR" sz="2000" b="1" kern="0" dirty="0">
                <a:solidFill>
                  <a:srgbClr val="FFFFFF"/>
                </a:solidFill>
                <a:cs typeface="B Titr" pitchFamily="2" charset="-78"/>
                <a:sym typeface="Arial"/>
              </a:rPr>
              <a:t> </a:t>
            </a:r>
            <a:r>
              <a:rPr lang="fa-IR" sz="2000" b="1" kern="0" dirty="0">
                <a:solidFill>
                  <a:srgbClr val="FFFF00"/>
                </a:solidFill>
                <a:cs typeface="B Titr" pitchFamily="2" charset="-78"/>
                <a:sym typeface="Arial"/>
              </a:rPr>
              <a:t>فوری</a:t>
            </a:r>
            <a:r>
              <a:rPr lang="fa-IR" sz="2000" b="1" kern="0" dirty="0">
                <a:solidFill>
                  <a:srgbClr val="FFFFFF"/>
                </a:solidFill>
                <a:cs typeface="B Titr" pitchFamily="2" charset="-78"/>
                <a:sym typeface="Arial"/>
              </a:rPr>
              <a:t> امروز</a:t>
            </a:r>
            <a:endParaRPr lang="fa-IR" sz="1600" b="1" kern="0" dirty="0">
              <a:solidFill>
                <a:srgbClr val="FFFFFF"/>
              </a:solidFill>
              <a:cs typeface="B Titr" pitchFamily="2" charset="-78"/>
              <a:sym typeface="Arial"/>
            </a:endParaRPr>
          </a:p>
        </p:txBody>
      </p:sp>
      <p:sp>
        <p:nvSpPr>
          <p:cNvPr id="7" name="Arrow: Left 6">
            <a:extLst>
              <a:ext uri="{FF2B5EF4-FFF2-40B4-BE49-F238E27FC236}">
                <a16:creationId xmlns:a16="http://schemas.microsoft.com/office/drawing/2014/main" id="{22C10EBE-05EC-6364-6457-EE8D2C169536}"/>
              </a:ext>
            </a:extLst>
          </p:cNvPr>
          <p:cNvSpPr/>
          <p:nvPr/>
        </p:nvSpPr>
        <p:spPr>
          <a:xfrm>
            <a:off x="6378273" y="3375982"/>
            <a:ext cx="926963" cy="397935"/>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rtl="0">
              <a:buClr>
                <a:srgbClr val="000000"/>
              </a:buClr>
              <a:buFont typeface="Arial"/>
              <a:buNone/>
            </a:pPr>
            <a:endParaRPr lang="fa-IR" sz="1400" kern="0">
              <a:solidFill>
                <a:srgbClr val="FFFFFF"/>
              </a:solidFill>
              <a:sym typeface="Arial"/>
            </a:endParaRPr>
          </a:p>
        </p:txBody>
      </p:sp>
      <p:sp>
        <p:nvSpPr>
          <p:cNvPr id="12" name="Double Brace 11">
            <a:extLst>
              <a:ext uri="{FF2B5EF4-FFF2-40B4-BE49-F238E27FC236}">
                <a16:creationId xmlns:a16="http://schemas.microsoft.com/office/drawing/2014/main" id="{A2A1C102-2FDA-22C4-0408-DCB69F8A0DCC}"/>
              </a:ext>
            </a:extLst>
          </p:cNvPr>
          <p:cNvSpPr/>
          <p:nvPr/>
        </p:nvSpPr>
        <p:spPr>
          <a:xfrm>
            <a:off x="3113798" y="2457623"/>
            <a:ext cx="3094761" cy="2170463"/>
          </a:xfrm>
          <a:prstGeom prst="bracePair">
            <a:avLst/>
          </a:prstGeom>
        </p:spPr>
        <p:style>
          <a:lnRef idx="1">
            <a:schemeClr val="dk1"/>
          </a:lnRef>
          <a:fillRef idx="0">
            <a:schemeClr val="dk1"/>
          </a:fillRef>
          <a:effectRef idx="0">
            <a:schemeClr val="dk1"/>
          </a:effectRef>
          <a:fontRef idx="minor">
            <a:schemeClr val="tx1"/>
          </a:fontRef>
        </p:style>
        <p:txBody>
          <a:bodyPr rtlCol="1" anchor="ctr"/>
          <a:lstStyle/>
          <a:p>
            <a:pPr algn="ctr" rtl="0">
              <a:buClr>
                <a:srgbClr val="000000"/>
              </a:buClr>
              <a:buFont typeface="Arial"/>
              <a:buNone/>
            </a:pPr>
            <a:endParaRPr lang="fa-IR" sz="1400" kern="0" dirty="0">
              <a:solidFill>
                <a:srgbClr val="1C2F41"/>
              </a:solidFill>
              <a:sym typeface="Arial"/>
            </a:endParaRPr>
          </a:p>
        </p:txBody>
      </p:sp>
      <p:sp>
        <p:nvSpPr>
          <p:cNvPr id="13" name="TextBox 12">
            <a:extLst>
              <a:ext uri="{FF2B5EF4-FFF2-40B4-BE49-F238E27FC236}">
                <a16:creationId xmlns:a16="http://schemas.microsoft.com/office/drawing/2014/main" id="{259DC5C8-E957-D7E9-DD86-8FAEF7964B02}"/>
              </a:ext>
            </a:extLst>
          </p:cNvPr>
          <p:cNvSpPr txBox="1"/>
          <p:nvPr/>
        </p:nvSpPr>
        <p:spPr>
          <a:xfrm>
            <a:off x="3457567" y="2499034"/>
            <a:ext cx="2644488" cy="307777"/>
          </a:xfrm>
          <a:prstGeom prst="rect">
            <a:avLst/>
          </a:prstGeom>
          <a:noFill/>
        </p:spPr>
        <p:txBody>
          <a:bodyPr wrap="square">
            <a:spAutoFit/>
          </a:bodyPr>
          <a:lstStyle/>
          <a:p>
            <a:pPr algn="ctr" rtl="0">
              <a:buClr>
                <a:srgbClr val="000000"/>
              </a:buClr>
              <a:buFont typeface="Arial"/>
              <a:buNone/>
            </a:pPr>
            <a:r>
              <a:rPr lang="fa-IR" sz="1400" b="1" kern="0" dirty="0">
                <a:solidFill>
                  <a:srgbClr val="1C2F41"/>
                </a:solidFill>
                <a:cs typeface="B Titr" pitchFamily="2" charset="-78"/>
                <a:sym typeface="Arial"/>
              </a:rPr>
              <a:t>* پلید ی های رژیم </a:t>
            </a:r>
            <a:r>
              <a:rPr lang="fa-IR" sz="1400" b="1" kern="0" dirty="0" err="1">
                <a:solidFill>
                  <a:srgbClr val="1C2F41"/>
                </a:solidFill>
                <a:cs typeface="B Titr" pitchFamily="2" charset="-78"/>
                <a:sym typeface="Arial"/>
              </a:rPr>
              <a:t>منحوس</a:t>
            </a:r>
            <a:r>
              <a:rPr lang="fa-IR" sz="1400" b="1" kern="0" dirty="0">
                <a:solidFill>
                  <a:srgbClr val="1C2F41"/>
                </a:solidFill>
                <a:cs typeface="B Titr" pitchFamily="2" charset="-78"/>
                <a:sym typeface="Arial"/>
              </a:rPr>
              <a:t> </a:t>
            </a:r>
            <a:r>
              <a:rPr lang="fa-IR" sz="1400" b="1" kern="0" dirty="0" err="1">
                <a:solidFill>
                  <a:srgbClr val="1C2F41"/>
                </a:solidFill>
                <a:cs typeface="B Titr" pitchFamily="2" charset="-78"/>
                <a:sym typeface="Arial"/>
              </a:rPr>
              <a:t>ستمشاهی</a:t>
            </a:r>
            <a:endParaRPr lang="fa-IR" sz="1100" b="1" kern="0" dirty="0">
              <a:solidFill>
                <a:srgbClr val="1C2F41"/>
              </a:solidFill>
              <a:cs typeface="B Titr" pitchFamily="2" charset="-78"/>
              <a:sym typeface="Arial"/>
            </a:endParaRPr>
          </a:p>
        </p:txBody>
      </p:sp>
      <p:sp>
        <p:nvSpPr>
          <p:cNvPr id="14" name="TextBox 13">
            <a:extLst>
              <a:ext uri="{FF2B5EF4-FFF2-40B4-BE49-F238E27FC236}">
                <a16:creationId xmlns:a16="http://schemas.microsoft.com/office/drawing/2014/main" id="{E8CD5E18-4573-2A9B-8E07-C1B2BCB232CC}"/>
              </a:ext>
            </a:extLst>
          </p:cNvPr>
          <p:cNvSpPr txBox="1"/>
          <p:nvPr/>
        </p:nvSpPr>
        <p:spPr>
          <a:xfrm>
            <a:off x="3390670" y="2952025"/>
            <a:ext cx="2749484" cy="307777"/>
          </a:xfrm>
          <a:prstGeom prst="rect">
            <a:avLst/>
          </a:prstGeom>
          <a:noFill/>
        </p:spPr>
        <p:txBody>
          <a:bodyPr wrap="square">
            <a:spAutoFit/>
          </a:bodyPr>
          <a:lstStyle/>
          <a:p>
            <a:pPr algn="ctr" rtl="0">
              <a:buClr>
                <a:srgbClr val="000000"/>
              </a:buClr>
              <a:buFont typeface="Arial"/>
              <a:buNone/>
            </a:pPr>
            <a:r>
              <a:rPr lang="fa-IR" sz="1400" b="1" kern="0" dirty="0">
                <a:solidFill>
                  <a:srgbClr val="1C2F41"/>
                </a:solidFill>
                <a:cs typeface="B Titr" pitchFamily="2" charset="-78"/>
                <a:sym typeface="Arial"/>
              </a:rPr>
              <a:t>*دستاوردهای انقلاب و کارآمدی نظام</a:t>
            </a:r>
          </a:p>
        </p:txBody>
      </p:sp>
      <p:sp>
        <p:nvSpPr>
          <p:cNvPr id="15" name="TextBox 14">
            <a:extLst>
              <a:ext uri="{FF2B5EF4-FFF2-40B4-BE49-F238E27FC236}">
                <a16:creationId xmlns:a16="http://schemas.microsoft.com/office/drawing/2014/main" id="{5B07EEFF-BC5E-201A-D47B-1FB4BF44C4B3}"/>
              </a:ext>
            </a:extLst>
          </p:cNvPr>
          <p:cNvSpPr txBox="1"/>
          <p:nvPr/>
        </p:nvSpPr>
        <p:spPr>
          <a:xfrm>
            <a:off x="3606487" y="3360120"/>
            <a:ext cx="2554446" cy="307777"/>
          </a:xfrm>
          <a:prstGeom prst="rect">
            <a:avLst/>
          </a:prstGeom>
          <a:noFill/>
        </p:spPr>
        <p:txBody>
          <a:bodyPr wrap="square">
            <a:spAutoFit/>
          </a:bodyPr>
          <a:lstStyle/>
          <a:p>
            <a:pPr algn="ctr" rtl="0">
              <a:buClr>
                <a:srgbClr val="000000"/>
              </a:buClr>
              <a:buFont typeface="Arial"/>
              <a:buNone/>
            </a:pPr>
            <a:r>
              <a:rPr lang="fa-IR" sz="1400" b="1" kern="0" dirty="0">
                <a:solidFill>
                  <a:srgbClr val="1C2F41"/>
                </a:solidFill>
                <a:cs typeface="B Titr" pitchFamily="2" charset="-78"/>
                <a:sym typeface="Arial"/>
              </a:rPr>
              <a:t>* ظرفیت های کشور، نظام و انقلاب</a:t>
            </a:r>
          </a:p>
        </p:txBody>
      </p:sp>
      <p:sp>
        <p:nvSpPr>
          <p:cNvPr id="16" name="TextBox 15">
            <a:extLst>
              <a:ext uri="{FF2B5EF4-FFF2-40B4-BE49-F238E27FC236}">
                <a16:creationId xmlns:a16="http://schemas.microsoft.com/office/drawing/2014/main" id="{8C9A0F21-3F8B-E131-4DDC-DDF8865D4435}"/>
              </a:ext>
            </a:extLst>
          </p:cNvPr>
          <p:cNvSpPr txBox="1"/>
          <p:nvPr/>
        </p:nvSpPr>
        <p:spPr>
          <a:xfrm>
            <a:off x="3859563" y="3788917"/>
            <a:ext cx="2315445" cy="307777"/>
          </a:xfrm>
          <a:prstGeom prst="rect">
            <a:avLst/>
          </a:prstGeom>
          <a:noFill/>
        </p:spPr>
        <p:txBody>
          <a:bodyPr wrap="square">
            <a:spAutoFit/>
          </a:bodyPr>
          <a:lstStyle/>
          <a:p>
            <a:pPr algn="ctr" rtl="0">
              <a:buClr>
                <a:srgbClr val="000000"/>
              </a:buClr>
              <a:buFont typeface="Arial"/>
              <a:buNone/>
            </a:pPr>
            <a:r>
              <a:rPr lang="fa-IR" sz="1400" b="1" kern="0" dirty="0">
                <a:solidFill>
                  <a:srgbClr val="1C2F41"/>
                </a:solidFill>
                <a:cs typeface="B Titr" pitchFamily="2" charset="-78"/>
                <a:sym typeface="Arial"/>
              </a:rPr>
              <a:t> * </a:t>
            </a:r>
            <a:r>
              <a:rPr lang="fa-IR" sz="1400" b="1" kern="0" dirty="0" err="1">
                <a:solidFill>
                  <a:srgbClr val="1C2F41"/>
                </a:solidFill>
                <a:cs typeface="B Titr" pitchFamily="2" charset="-78"/>
                <a:sym typeface="Arial"/>
              </a:rPr>
              <a:t>موقعیّت</a:t>
            </a:r>
            <a:r>
              <a:rPr lang="fa-IR" sz="1400" b="1" kern="0" dirty="0">
                <a:solidFill>
                  <a:srgbClr val="1C2F41"/>
                </a:solidFill>
                <a:cs typeface="B Titr" pitchFamily="2" charset="-78"/>
                <a:sym typeface="Arial"/>
              </a:rPr>
              <a:t> دشمن و افول قدرتش</a:t>
            </a:r>
            <a:endParaRPr lang="fa-IR" sz="1100" b="1" kern="0" dirty="0">
              <a:solidFill>
                <a:srgbClr val="1C2F41"/>
              </a:solidFill>
              <a:cs typeface="B Titr" pitchFamily="2" charset="-78"/>
              <a:sym typeface="Arial"/>
            </a:endParaRPr>
          </a:p>
        </p:txBody>
      </p:sp>
      <p:sp>
        <p:nvSpPr>
          <p:cNvPr id="17" name="TextBox 16">
            <a:extLst>
              <a:ext uri="{FF2B5EF4-FFF2-40B4-BE49-F238E27FC236}">
                <a16:creationId xmlns:a16="http://schemas.microsoft.com/office/drawing/2014/main" id="{1252DF87-543B-4B5B-FABB-242974202C02}"/>
              </a:ext>
            </a:extLst>
          </p:cNvPr>
          <p:cNvSpPr txBox="1"/>
          <p:nvPr/>
        </p:nvSpPr>
        <p:spPr>
          <a:xfrm>
            <a:off x="3457570" y="4199794"/>
            <a:ext cx="2667865" cy="307777"/>
          </a:xfrm>
          <a:prstGeom prst="rect">
            <a:avLst/>
          </a:prstGeom>
          <a:noFill/>
        </p:spPr>
        <p:txBody>
          <a:bodyPr wrap="square">
            <a:spAutoFit/>
          </a:bodyPr>
          <a:lstStyle/>
          <a:p>
            <a:pPr algn="ctr" rtl="0">
              <a:buClr>
                <a:srgbClr val="000000"/>
              </a:buClr>
              <a:buFont typeface="Arial"/>
              <a:buNone/>
            </a:pPr>
            <a:r>
              <a:rPr lang="fa-IR" sz="1400" b="1" kern="0" dirty="0">
                <a:solidFill>
                  <a:srgbClr val="1C2F41"/>
                </a:solidFill>
                <a:cs typeface="B Titr" pitchFamily="2" charset="-78"/>
                <a:sym typeface="Arial"/>
              </a:rPr>
              <a:t>* مخلصانه و برای رسیدن به هدف الهی</a:t>
            </a:r>
            <a:endParaRPr lang="fa-IR" sz="1100" b="1" kern="0" dirty="0">
              <a:solidFill>
                <a:srgbClr val="1C2F41"/>
              </a:solidFill>
              <a:cs typeface="B Titr" pitchFamily="2" charset="-78"/>
              <a:sym typeface="Arial"/>
            </a:endParaRPr>
          </a:p>
        </p:txBody>
      </p:sp>
      <p:sp>
        <p:nvSpPr>
          <p:cNvPr id="18" name="Equals 17">
            <a:extLst>
              <a:ext uri="{FF2B5EF4-FFF2-40B4-BE49-F238E27FC236}">
                <a16:creationId xmlns:a16="http://schemas.microsoft.com/office/drawing/2014/main" id="{BD98B5E9-9566-5EDB-5D25-5CCED6752F6A}"/>
              </a:ext>
            </a:extLst>
          </p:cNvPr>
          <p:cNvSpPr/>
          <p:nvPr/>
        </p:nvSpPr>
        <p:spPr>
          <a:xfrm>
            <a:off x="2652565" y="3352142"/>
            <a:ext cx="387927" cy="401363"/>
          </a:xfrm>
          <a:prstGeom prst="mathEqual">
            <a:avLst/>
          </a:prstGeom>
          <a:solidFill>
            <a:srgbClr val="C00000"/>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rtl="0">
              <a:buClr>
                <a:srgbClr val="000000"/>
              </a:buClr>
              <a:buFont typeface="Arial"/>
              <a:buNone/>
            </a:pPr>
            <a:endParaRPr lang="fa-IR" sz="1400" kern="0">
              <a:solidFill>
                <a:srgbClr val="1C2F41"/>
              </a:solidFill>
              <a:sym typeface="Arial"/>
            </a:endParaRPr>
          </a:p>
        </p:txBody>
      </p:sp>
      <p:sp>
        <p:nvSpPr>
          <p:cNvPr id="19" name="Rectangle: Rounded Corners 18">
            <a:extLst>
              <a:ext uri="{FF2B5EF4-FFF2-40B4-BE49-F238E27FC236}">
                <a16:creationId xmlns:a16="http://schemas.microsoft.com/office/drawing/2014/main" id="{CCB58D66-C9AF-18C5-D4D1-2C47D4DB6B8C}"/>
              </a:ext>
            </a:extLst>
          </p:cNvPr>
          <p:cNvSpPr/>
          <p:nvPr/>
        </p:nvSpPr>
        <p:spPr>
          <a:xfrm>
            <a:off x="1928345" y="3249742"/>
            <a:ext cx="696511" cy="609599"/>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buClr>
                <a:srgbClr val="000000"/>
              </a:buClr>
              <a:buFont typeface="Arial"/>
              <a:buNone/>
            </a:pPr>
            <a:r>
              <a:rPr lang="fa-IR" sz="1600" b="1" kern="0" dirty="0">
                <a:solidFill>
                  <a:srgbClr val="FFFFFF"/>
                </a:solidFill>
                <a:cs typeface="B Titr" pitchFamily="2" charset="-78"/>
                <a:sym typeface="Arial"/>
              </a:rPr>
              <a:t>نتیجه</a:t>
            </a:r>
            <a:endParaRPr lang="fa-IR" sz="1200" b="1" kern="0" dirty="0">
              <a:solidFill>
                <a:srgbClr val="FFFFFF"/>
              </a:solidFill>
              <a:cs typeface="B Titr" pitchFamily="2" charset="-78"/>
              <a:sym typeface="Arial"/>
            </a:endParaRPr>
          </a:p>
        </p:txBody>
      </p:sp>
      <p:sp>
        <p:nvSpPr>
          <p:cNvPr id="20" name="Arrow: Left 19">
            <a:extLst>
              <a:ext uri="{FF2B5EF4-FFF2-40B4-BE49-F238E27FC236}">
                <a16:creationId xmlns:a16="http://schemas.microsoft.com/office/drawing/2014/main" id="{BB5A85EC-54F8-76AA-13B4-4804B5C28557}"/>
              </a:ext>
            </a:extLst>
          </p:cNvPr>
          <p:cNvSpPr/>
          <p:nvPr/>
        </p:nvSpPr>
        <p:spPr>
          <a:xfrm>
            <a:off x="1457610" y="3352144"/>
            <a:ext cx="380247" cy="397935"/>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rtl="0">
              <a:buClr>
                <a:srgbClr val="000000"/>
              </a:buClr>
              <a:buFont typeface="Arial"/>
              <a:buNone/>
            </a:pPr>
            <a:endParaRPr lang="fa-IR" sz="1400" kern="0">
              <a:solidFill>
                <a:srgbClr val="FFFFFF"/>
              </a:solidFill>
              <a:sym typeface="Arial"/>
            </a:endParaRPr>
          </a:p>
        </p:txBody>
      </p:sp>
      <p:sp>
        <p:nvSpPr>
          <p:cNvPr id="21" name="Rectangle: Rounded Corners 20">
            <a:extLst>
              <a:ext uri="{FF2B5EF4-FFF2-40B4-BE49-F238E27FC236}">
                <a16:creationId xmlns:a16="http://schemas.microsoft.com/office/drawing/2014/main" id="{3C9E563C-28FC-8BF1-BE49-D8969EB146EA}"/>
              </a:ext>
            </a:extLst>
          </p:cNvPr>
          <p:cNvSpPr/>
          <p:nvPr/>
        </p:nvSpPr>
        <p:spPr>
          <a:xfrm>
            <a:off x="270167" y="2489205"/>
            <a:ext cx="1119041" cy="2170463"/>
          </a:xfrm>
          <a:prstGeom prst="roundRect">
            <a:avLst/>
          </a:prstGeom>
          <a:solidFill>
            <a:schemeClr val="tx1">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buClr>
                <a:srgbClr val="000000"/>
              </a:buClr>
              <a:buFont typeface="Arial"/>
              <a:buNone/>
            </a:pPr>
            <a:r>
              <a:rPr lang="fa-IR" sz="1200" b="1" kern="0" dirty="0">
                <a:solidFill>
                  <a:srgbClr val="FFFFFF"/>
                </a:solidFill>
                <a:cs typeface="B Titr" pitchFamily="2" charset="-78"/>
                <a:sym typeface="Arial"/>
              </a:rPr>
              <a:t>امید به</a:t>
            </a:r>
          </a:p>
          <a:p>
            <a:pPr algn="ctr">
              <a:lnSpc>
                <a:spcPct val="200000"/>
              </a:lnSpc>
              <a:buClr>
                <a:srgbClr val="000000"/>
              </a:buClr>
              <a:buFont typeface="Arial"/>
              <a:buNone/>
            </a:pPr>
            <a:r>
              <a:rPr lang="fa-IR" sz="1200" b="1" kern="0" dirty="0" err="1">
                <a:solidFill>
                  <a:srgbClr val="FFFFFF"/>
                </a:solidFill>
                <a:cs typeface="B Titr" pitchFamily="2" charset="-78"/>
                <a:sym typeface="Arial"/>
              </a:rPr>
              <a:t>آیندۀ</a:t>
            </a:r>
            <a:r>
              <a:rPr lang="fa-IR" sz="1200" b="1" kern="0" dirty="0">
                <a:solidFill>
                  <a:srgbClr val="FFFFFF"/>
                </a:solidFill>
                <a:cs typeface="B Titr" pitchFamily="2" charset="-78"/>
                <a:sym typeface="Arial"/>
              </a:rPr>
              <a:t> روشن</a:t>
            </a:r>
          </a:p>
          <a:p>
            <a:pPr algn="ctr">
              <a:lnSpc>
                <a:spcPct val="200000"/>
              </a:lnSpc>
              <a:buClr>
                <a:srgbClr val="000000"/>
              </a:buClr>
              <a:buFont typeface="Arial"/>
              <a:buNone/>
            </a:pPr>
            <a:r>
              <a:rPr lang="fa-IR" sz="1200" b="1" kern="0" dirty="0">
                <a:solidFill>
                  <a:srgbClr val="FFFFFF"/>
                </a:solidFill>
                <a:cs typeface="B Titr" pitchFamily="2" charset="-78"/>
                <a:sym typeface="Arial"/>
              </a:rPr>
              <a:t>و تلاش برای</a:t>
            </a:r>
          </a:p>
          <a:p>
            <a:pPr algn="ctr">
              <a:lnSpc>
                <a:spcPct val="200000"/>
              </a:lnSpc>
              <a:buClr>
                <a:srgbClr val="000000"/>
              </a:buClr>
              <a:buFont typeface="Arial"/>
              <a:buNone/>
            </a:pPr>
            <a:r>
              <a:rPr lang="fa-IR" sz="1200" b="1" kern="0" dirty="0">
                <a:solidFill>
                  <a:srgbClr val="FFFFFF"/>
                </a:solidFill>
                <a:cs typeface="B Titr" pitchFamily="2" charset="-78"/>
                <a:sym typeface="Arial"/>
              </a:rPr>
              <a:t>تحقّق آن</a:t>
            </a:r>
            <a:endParaRPr lang="fa-IR" sz="1050" b="1" kern="0" dirty="0">
              <a:solidFill>
                <a:srgbClr val="FFFFFF"/>
              </a:solidFill>
              <a:cs typeface="B Titr" pitchFamily="2" charset="-78"/>
              <a:sym typeface="Arial"/>
            </a:endParaRPr>
          </a:p>
        </p:txBody>
      </p:sp>
      <p:sp>
        <p:nvSpPr>
          <p:cNvPr id="4" name="Rectangle: Rounded Corners 3">
            <a:extLst>
              <a:ext uri="{FF2B5EF4-FFF2-40B4-BE49-F238E27FC236}">
                <a16:creationId xmlns:a16="http://schemas.microsoft.com/office/drawing/2014/main" id="{E9C9F826-6AA2-0BA1-D400-FB68B6BA31A5}"/>
              </a:ext>
            </a:extLst>
          </p:cNvPr>
          <p:cNvSpPr/>
          <p:nvPr/>
        </p:nvSpPr>
        <p:spPr>
          <a:xfrm>
            <a:off x="7057144" y="3023101"/>
            <a:ext cx="1600200" cy="1091259"/>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150000"/>
              </a:lnSpc>
              <a:buClr>
                <a:srgbClr val="000000"/>
              </a:buClr>
              <a:buFont typeface="Arial"/>
              <a:buNone/>
            </a:pPr>
            <a:r>
              <a:rPr lang="fa-IR" sz="1600" b="1" kern="0" dirty="0">
                <a:solidFill>
                  <a:srgbClr val="FFFFFF"/>
                </a:solidFill>
                <a:cs typeface="B Titr" pitchFamily="2" charset="-78"/>
                <a:sym typeface="Arial"/>
              </a:rPr>
              <a:t>روایت </a:t>
            </a:r>
            <a:r>
              <a:rPr lang="fa-IR" sz="1600" b="1" kern="0" dirty="0" err="1">
                <a:solidFill>
                  <a:srgbClr val="FFFFFF"/>
                </a:solidFill>
                <a:cs typeface="B Titr" pitchFamily="2" charset="-78"/>
                <a:sym typeface="Arial"/>
              </a:rPr>
              <a:t>درستِ</a:t>
            </a:r>
            <a:endParaRPr lang="fa-IR" sz="1600" b="1" kern="0" dirty="0">
              <a:solidFill>
                <a:srgbClr val="FFFFFF"/>
              </a:solidFill>
              <a:cs typeface="B Titr" pitchFamily="2" charset="-78"/>
              <a:sym typeface="Arial"/>
            </a:endParaRPr>
          </a:p>
          <a:p>
            <a:pPr algn="ctr" rtl="0">
              <a:lnSpc>
                <a:spcPct val="150000"/>
              </a:lnSpc>
              <a:buClr>
                <a:srgbClr val="000000"/>
              </a:buClr>
              <a:buFont typeface="Arial"/>
              <a:buNone/>
            </a:pPr>
            <a:r>
              <a:rPr lang="fa-IR" sz="1600" b="1" kern="0" dirty="0" err="1">
                <a:solidFill>
                  <a:srgbClr val="FFFFFF"/>
                </a:solidFill>
                <a:cs typeface="B Titr" pitchFamily="2" charset="-78"/>
                <a:sym typeface="Arial"/>
              </a:rPr>
              <a:t>واقعیّت</a:t>
            </a:r>
            <a:r>
              <a:rPr lang="fa-IR" sz="1600" b="1" kern="0" dirty="0">
                <a:solidFill>
                  <a:srgbClr val="FFFFFF"/>
                </a:solidFill>
                <a:cs typeface="B Titr" pitchFamily="2" charset="-78"/>
                <a:sym typeface="Arial"/>
              </a:rPr>
              <a:t> ها</a:t>
            </a:r>
            <a:endParaRPr lang="fa-IR" sz="1200" b="1" kern="0" dirty="0">
              <a:solidFill>
                <a:srgbClr val="FFFFFF"/>
              </a:solidFill>
              <a:cs typeface="B Titr" pitchFamily="2" charset="-78"/>
              <a:sym typeface="Arial"/>
            </a:endParaRPr>
          </a:p>
        </p:txBody>
      </p:sp>
    </p:spTree>
    <p:extLst>
      <p:ext uri="{BB962C8B-B14F-4D97-AF65-F5344CB8AC3E}">
        <p14:creationId xmlns:p14="http://schemas.microsoft.com/office/powerpoint/2010/main" val="11679578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Shape 400"/>
        <p:cNvGrpSpPr/>
        <p:nvPr/>
      </p:nvGrpSpPr>
      <p:grpSpPr>
        <a:xfrm>
          <a:off x="0" y="0"/>
          <a:ext cx="0" cy="0"/>
          <a:chOff x="0" y="0"/>
          <a:chExt cx="0" cy="0"/>
        </a:xfrm>
      </p:grpSpPr>
      <p:sp>
        <p:nvSpPr>
          <p:cNvPr id="9" name="Google Shape;189;p33">
            <a:extLst>
              <a:ext uri="{FF2B5EF4-FFF2-40B4-BE49-F238E27FC236}">
                <a16:creationId xmlns:a16="http://schemas.microsoft.com/office/drawing/2014/main" id="{F684AA50-CA76-4BEB-BEFA-92277E1D2CE2}"/>
              </a:ext>
            </a:extLst>
          </p:cNvPr>
          <p:cNvSpPr/>
          <p:nvPr/>
        </p:nvSpPr>
        <p:spPr>
          <a:xfrm>
            <a:off x="1806132" y="1996622"/>
            <a:ext cx="293697" cy="391756"/>
          </a:xfrm>
          <a:custGeom>
            <a:avLst/>
            <a:gdLst/>
            <a:ahLst/>
            <a:cxnLst/>
            <a:rect l="l" t="t" r="r" b="b"/>
            <a:pathLst>
              <a:path w="14734" h="14740" extrusionOk="0">
                <a:moveTo>
                  <a:pt x="7357" y="968"/>
                </a:moveTo>
                <a:lnTo>
                  <a:pt x="8654" y="1613"/>
                </a:lnTo>
                <a:lnTo>
                  <a:pt x="8654" y="3023"/>
                </a:lnTo>
                <a:lnTo>
                  <a:pt x="7357" y="4319"/>
                </a:lnTo>
                <a:lnTo>
                  <a:pt x="6066" y="3023"/>
                </a:lnTo>
                <a:lnTo>
                  <a:pt x="6066" y="1613"/>
                </a:lnTo>
                <a:lnTo>
                  <a:pt x="7357" y="968"/>
                </a:lnTo>
                <a:close/>
                <a:moveTo>
                  <a:pt x="4189" y="2369"/>
                </a:moveTo>
                <a:lnTo>
                  <a:pt x="5201" y="3380"/>
                </a:lnTo>
                <a:lnTo>
                  <a:pt x="5201" y="5212"/>
                </a:lnTo>
                <a:lnTo>
                  <a:pt x="3369" y="5212"/>
                </a:lnTo>
                <a:lnTo>
                  <a:pt x="2363" y="4200"/>
                </a:lnTo>
                <a:lnTo>
                  <a:pt x="2820" y="2826"/>
                </a:lnTo>
                <a:lnTo>
                  <a:pt x="4189" y="2369"/>
                </a:lnTo>
                <a:close/>
                <a:moveTo>
                  <a:pt x="6066" y="4246"/>
                </a:moveTo>
                <a:lnTo>
                  <a:pt x="6748" y="4928"/>
                </a:lnTo>
                <a:lnTo>
                  <a:pt x="6465" y="5212"/>
                </a:lnTo>
                <a:lnTo>
                  <a:pt x="6066" y="5212"/>
                </a:lnTo>
                <a:lnTo>
                  <a:pt x="6066" y="4246"/>
                </a:lnTo>
                <a:close/>
                <a:moveTo>
                  <a:pt x="8654" y="4246"/>
                </a:moveTo>
                <a:lnTo>
                  <a:pt x="8654" y="5212"/>
                </a:lnTo>
                <a:lnTo>
                  <a:pt x="8255" y="5212"/>
                </a:lnTo>
                <a:lnTo>
                  <a:pt x="7971" y="4928"/>
                </a:lnTo>
                <a:lnTo>
                  <a:pt x="8654" y="4246"/>
                </a:lnTo>
                <a:close/>
                <a:moveTo>
                  <a:pt x="10526" y="2369"/>
                </a:moveTo>
                <a:lnTo>
                  <a:pt x="11900" y="2826"/>
                </a:lnTo>
                <a:lnTo>
                  <a:pt x="12357" y="4200"/>
                </a:lnTo>
                <a:lnTo>
                  <a:pt x="11346" y="5212"/>
                </a:lnTo>
                <a:lnTo>
                  <a:pt x="9519" y="5212"/>
                </a:lnTo>
                <a:lnTo>
                  <a:pt x="9519" y="3380"/>
                </a:lnTo>
                <a:lnTo>
                  <a:pt x="10526" y="2369"/>
                </a:lnTo>
                <a:close/>
                <a:moveTo>
                  <a:pt x="5201" y="6072"/>
                </a:moveTo>
                <a:lnTo>
                  <a:pt x="5201" y="6475"/>
                </a:lnTo>
                <a:lnTo>
                  <a:pt x="4918" y="6759"/>
                </a:lnTo>
                <a:lnTo>
                  <a:pt x="4235" y="6072"/>
                </a:lnTo>
                <a:close/>
                <a:moveTo>
                  <a:pt x="10485" y="6072"/>
                </a:moveTo>
                <a:lnTo>
                  <a:pt x="9802" y="6759"/>
                </a:lnTo>
                <a:lnTo>
                  <a:pt x="9519" y="6475"/>
                </a:lnTo>
                <a:lnTo>
                  <a:pt x="9519" y="6072"/>
                </a:lnTo>
                <a:close/>
                <a:moveTo>
                  <a:pt x="3012" y="6072"/>
                </a:moveTo>
                <a:lnTo>
                  <a:pt x="4308" y="7369"/>
                </a:lnTo>
                <a:lnTo>
                  <a:pt x="3012" y="8664"/>
                </a:lnTo>
                <a:lnTo>
                  <a:pt x="1611" y="8664"/>
                </a:lnTo>
                <a:lnTo>
                  <a:pt x="966" y="7369"/>
                </a:lnTo>
                <a:lnTo>
                  <a:pt x="1611" y="6072"/>
                </a:lnTo>
                <a:close/>
                <a:moveTo>
                  <a:pt x="4918" y="7978"/>
                </a:moveTo>
                <a:lnTo>
                  <a:pt x="5201" y="8261"/>
                </a:lnTo>
                <a:lnTo>
                  <a:pt x="5201" y="8664"/>
                </a:lnTo>
                <a:lnTo>
                  <a:pt x="4235" y="8664"/>
                </a:lnTo>
                <a:lnTo>
                  <a:pt x="4918" y="7978"/>
                </a:lnTo>
                <a:close/>
                <a:moveTo>
                  <a:pt x="7893" y="6072"/>
                </a:moveTo>
                <a:lnTo>
                  <a:pt x="8654" y="6833"/>
                </a:lnTo>
                <a:lnTo>
                  <a:pt x="8654" y="7904"/>
                </a:lnTo>
                <a:lnTo>
                  <a:pt x="7893" y="8664"/>
                </a:lnTo>
                <a:lnTo>
                  <a:pt x="6822" y="8664"/>
                </a:lnTo>
                <a:lnTo>
                  <a:pt x="6066" y="7904"/>
                </a:lnTo>
                <a:lnTo>
                  <a:pt x="6066" y="6833"/>
                </a:lnTo>
                <a:lnTo>
                  <a:pt x="6822" y="6072"/>
                </a:lnTo>
                <a:close/>
                <a:moveTo>
                  <a:pt x="9802" y="7978"/>
                </a:moveTo>
                <a:lnTo>
                  <a:pt x="10485" y="8664"/>
                </a:lnTo>
                <a:lnTo>
                  <a:pt x="9519" y="8664"/>
                </a:lnTo>
                <a:lnTo>
                  <a:pt x="9519" y="8261"/>
                </a:lnTo>
                <a:lnTo>
                  <a:pt x="9802" y="7978"/>
                </a:lnTo>
                <a:close/>
                <a:moveTo>
                  <a:pt x="13094" y="6072"/>
                </a:moveTo>
                <a:lnTo>
                  <a:pt x="13764" y="7369"/>
                </a:lnTo>
                <a:lnTo>
                  <a:pt x="13094" y="8664"/>
                </a:lnTo>
                <a:lnTo>
                  <a:pt x="11708" y="8664"/>
                </a:lnTo>
                <a:lnTo>
                  <a:pt x="10412" y="7369"/>
                </a:lnTo>
                <a:lnTo>
                  <a:pt x="11708" y="6072"/>
                </a:lnTo>
                <a:close/>
                <a:moveTo>
                  <a:pt x="6465" y="9525"/>
                </a:moveTo>
                <a:lnTo>
                  <a:pt x="6748" y="9808"/>
                </a:lnTo>
                <a:lnTo>
                  <a:pt x="6066" y="10495"/>
                </a:lnTo>
                <a:lnTo>
                  <a:pt x="6066" y="9525"/>
                </a:lnTo>
                <a:close/>
                <a:moveTo>
                  <a:pt x="8654" y="9525"/>
                </a:moveTo>
                <a:lnTo>
                  <a:pt x="8654" y="10495"/>
                </a:lnTo>
                <a:lnTo>
                  <a:pt x="7971" y="9808"/>
                </a:lnTo>
                <a:lnTo>
                  <a:pt x="8255" y="9525"/>
                </a:lnTo>
                <a:close/>
                <a:moveTo>
                  <a:pt x="5201" y="9525"/>
                </a:moveTo>
                <a:lnTo>
                  <a:pt x="5201" y="11357"/>
                </a:lnTo>
                <a:lnTo>
                  <a:pt x="4189" y="12369"/>
                </a:lnTo>
                <a:lnTo>
                  <a:pt x="2820" y="11910"/>
                </a:lnTo>
                <a:lnTo>
                  <a:pt x="2363" y="10537"/>
                </a:lnTo>
                <a:lnTo>
                  <a:pt x="3369" y="9525"/>
                </a:lnTo>
                <a:close/>
                <a:moveTo>
                  <a:pt x="11346" y="9525"/>
                </a:moveTo>
                <a:lnTo>
                  <a:pt x="12357" y="10537"/>
                </a:lnTo>
                <a:lnTo>
                  <a:pt x="11900" y="11910"/>
                </a:lnTo>
                <a:lnTo>
                  <a:pt x="10526" y="12369"/>
                </a:lnTo>
                <a:lnTo>
                  <a:pt x="9519" y="11357"/>
                </a:lnTo>
                <a:lnTo>
                  <a:pt x="9519" y="9525"/>
                </a:lnTo>
                <a:close/>
                <a:moveTo>
                  <a:pt x="7357" y="10423"/>
                </a:moveTo>
                <a:lnTo>
                  <a:pt x="8654" y="11714"/>
                </a:lnTo>
                <a:lnTo>
                  <a:pt x="8654" y="13128"/>
                </a:lnTo>
                <a:lnTo>
                  <a:pt x="7357" y="13778"/>
                </a:lnTo>
                <a:lnTo>
                  <a:pt x="6066" y="13128"/>
                </a:lnTo>
                <a:lnTo>
                  <a:pt x="6066" y="11714"/>
                </a:lnTo>
                <a:lnTo>
                  <a:pt x="7357" y="10423"/>
                </a:lnTo>
                <a:close/>
                <a:moveTo>
                  <a:pt x="7357" y="1"/>
                </a:moveTo>
                <a:lnTo>
                  <a:pt x="5201" y="1082"/>
                </a:lnTo>
                <a:lnTo>
                  <a:pt x="5201" y="2158"/>
                </a:lnTo>
                <a:lnTo>
                  <a:pt x="4423" y="1384"/>
                </a:lnTo>
                <a:lnTo>
                  <a:pt x="2137" y="2144"/>
                </a:lnTo>
                <a:lnTo>
                  <a:pt x="1374" y="4434"/>
                </a:lnTo>
                <a:lnTo>
                  <a:pt x="2152" y="5212"/>
                </a:lnTo>
                <a:lnTo>
                  <a:pt x="1080" y="5212"/>
                </a:lnTo>
                <a:lnTo>
                  <a:pt x="0" y="7369"/>
                </a:lnTo>
                <a:lnTo>
                  <a:pt x="1080" y="9525"/>
                </a:lnTo>
                <a:lnTo>
                  <a:pt x="2152" y="9525"/>
                </a:lnTo>
                <a:lnTo>
                  <a:pt x="1374" y="10303"/>
                </a:lnTo>
                <a:lnTo>
                  <a:pt x="2137" y="12593"/>
                </a:lnTo>
                <a:lnTo>
                  <a:pt x="4423" y="13358"/>
                </a:lnTo>
                <a:lnTo>
                  <a:pt x="5201" y="12578"/>
                </a:lnTo>
                <a:lnTo>
                  <a:pt x="5201" y="13664"/>
                </a:lnTo>
                <a:lnTo>
                  <a:pt x="7357" y="14740"/>
                </a:lnTo>
                <a:lnTo>
                  <a:pt x="9519" y="13664"/>
                </a:lnTo>
                <a:lnTo>
                  <a:pt x="9519" y="12578"/>
                </a:lnTo>
                <a:lnTo>
                  <a:pt x="10292" y="13358"/>
                </a:lnTo>
                <a:lnTo>
                  <a:pt x="12582" y="12593"/>
                </a:lnTo>
                <a:lnTo>
                  <a:pt x="13346" y="10303"/>
                </a:lnTo>
                <a:lnTo>
                  <a:pt x="12568" y="9525"/>
                </a:lnTo>
                <a:lnTo>
                  <a:pt x="13621" y="9525"/>
                </a:lnTo>
                <a:lnTo>
                  <a:pt x="14734" y="7369"/>
                </a:lnTo>
                <a:lnTo>
                  <a:pt x="13621" y="5212"/>
                </a:lnTo>
                <a:lnTo>
                  <a:pt x="12568" y="5212"/>
                </a:lnTo>
                <a:lnTo>
                  <a:pt x="13346" y="4434"/>
                </a:lnTo>
                <a:lnTo>
                  <a:pt x="12582" y="2144"/>
                </a:lnTo>
                <a:lnTo>
                  <a:pt x="10292" y="1384"/>
                </a:lnTo>
                <a:lnTo>
                  <a:pt x="9519" y="2158"/>
                </a:lnTo>
                <a:lnTo>
                  <a:pt x="9519" y="1082"/>
                </a:lnTo>
                <a:lnTo>
                  <a:pt x="7357" y="1"/>
                </a:lnTo>
                <a:close/>
              </a:path>
            </a:pathLst>
          </a:custGeom>
          <a:solidFill>
            <a:srgbClr val="FFBA3E"/>
          </a:solidFill>
          <a:ln>
            <a:noFill/>
          </a:ln>
        </p:spPr>
        <p:txBody>
          <a:bodyPr spcFirstLastPara="1" wrap="square" lIns="91425" tIns="91425" rIns="91425" bIns="91425" anchor="ctr" anchorCtr="0">
            <a:noAutofit/>
          </a:bodyPr>
          <a:lstStyle/>
          <a:p>
            <a:pPr algn="l" rtl="0">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84747213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332656"/>
            <a:ext cx="7055380" cy="744034"/>
          </a:xfrm>
        </p:spPr>
        <p:txBody>
          <a:bodyPr/>
          <a:lstStyle/>
          <a:p>
            <a:pPr algn="r"/>
            <a:r>
              <a:rPr lang="fa-IR" dirty="0" smtClean="0">
                <a:solidFill>
                  <a:srgbClr val="FFFF00"/>
                </a:solidFill>
                <a:cs typeface="B Titr" panose="00000700000000000000" pitchFamily="2" charset="-78"/>
              </a:rPr>
              <a:t>1- چیستی جنگ ترکیبی:</a:t>
            </a:r>
            <a:endParaRPr lang="fa-IR" dirty="0">
              <a:solidFill>
                <a:srgbClr val="FFFF00"/>
              </a:solidFill>
              <a:cs typeface="B Titr" panose="00000700000000000000" pitchFamily="2" charset="-78"/>
            </a:endParaRPr>
          </a:p>
        </p:txBody>
      </p:sp>
      <p:sp>
        <p:nvSpPr>
          <p:cNvPr id="4" name="Rounded Rectangle 3"/>
          <p:cNvSpPr/>
          <p:nvPr/>
        </p:nvSpPr>
        <p:spPr>
          <a:xfrm>
            <a:off x="481195" y="1340768"/>
            <a:ext cx="8424936" cy="4896544"/>
          </a:xfrm>
          <a:prstGeom prst="roundRect">
            <a:avLst/>
          </a:prstGeom>
          <a:solidFill>
            <a:schemeClr val="tx1"/>
          </a:solidFill>
          <a:ln w="1016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justLow">
              <a:lnSpc>
                <a:spcPct val="150000"/>
              </a:lnSpc>
            </a:pPr>
            <a:r>
              <a:rPr lang="fa-IR" sz="1100" b="1" dirty="0">
                <a:solidFill>
                  <a:schemeClr val="bg2"/>
                </a:solidFill>
                <a:cs typeface="B Titr" panose="00000700000000000000" pitchFamily="2" charset="-78"/>
              </a:rPr>
              <a:t> </a:t>
            </a:r>
          </a:p>
          <a:p>
            <a:pPr algn="justLow">
              <a:lnSpc>
                <a:spcPct val="150000"/>
              </a:lnSpc>
            </a:pPr>
            <a:endParaRPr lang="fa-IR" sz="1600" b="1" dirty="0" smtClean="0">
              <a:solidFill>
                <a:schemeClr val="bg2"/>
              </a:solidFill>
              <a:cs typeface="B Titr" panose="00000700000000000000" pitchFamily="2" charset="-78"/>
            </a:endParaRPr>
          </a:p>
          <a:p>
            <a:pPr algn="justLow">
              <a:lnSpc>
                <a:spcPct val="150000"/>
              </a:lnSpc>
            </a:pPr>
            <a:endParaRPr lang="fa-IR" sz="1600" b="1" dirty="0">
              <a:solidFill>
                <a:schemeClr val="bg2"/>
              </a:solidFill>
              <a:cs typeface="B Titr" panose="00000700000000000000" pitchFamily="2" charset="-78"/>
            </a:endParaRPr>
          </a:p>
          <a:p>
            <a:pPr algn="justLow">
              <a:lnSpc>
                <a:spcPct val="150000"/>
              </a:lnSpc>
            </a:pPr>
            <a:endParaRPr lang="fa-IR" sz="1600" b="1" dirty="0" smtClean="0">
              <a:solidFill>
                <a:schemeClr val="bg2"/>
              </a:solidFill>
              <a:cs typeface="B Titr" panose="00000700000000000000" pitchFamily="2" charset="-78"/>
            </a:endParaRPr>
          </a:p>
          <a:p>
            <a:pPr algn="justLow">
              <a:lnSpc>
                <a:spcPct val="150000"/>
              </a:lnSpc>
            </a:pPr>
            <a:endParaRPr lang="fa-IR" sz="1600" b="1" dirty="0">
              <a:solidFill>
                <a:schemeClr val="bg2"/>
              </a:solidFill>
              <a:cs typeface="B Titr" panose="00000700000000000000" pitchFamily="2" charset="-78"/>
            </a:endParaRPr>
          </a:p>
          <a:p>
            <a:pPr algn="justLow">
              <a:lnSpc>
                <a:spcPct val="150000"/>
              </a:lnSpc>
            </a:pPr>
            <a:endParaRPr lang="fa-IR" sz="1600" b="1" dirty="0" smtClean="0">
              <a:solidFill>
                <a:schemeClr val="bg2"/>
              </a:solidFill>
              <a:cs typeface="B Titr" panose="00000700000000000000" pitchFamily="2" charset="-78"/>
            </a:endParaRPr>
          </a:p>
          <a:p>
            <a:pPr algn="justLow">
              <a:lnSpc>
                <a:spcPct val="150000"/>
              </a:lnSpc>
            </a:pPr>
            <a:endParaRPr lang="fa-IR" sz="1600" b="1" dirty="0">
              <a:solidFill>
                <a:schemeClr val="bg2"/>
              </a:solidFill>
              <a:cs typeface="B Titr" panose="00000700000000000000" pitchFamily="2" charset="-78"/>
            </a:endParaRPr>
          </a:p>
          <a:p>
            <a:pPr algn="justLow">
              <a:lnSpc>
                <a:spcPct val="150000"/>
              </a:lnSpc>
            </a:pPr>
            <a:r>
              <a:rPr lang="fa-IR" sz="1600" b="1" dirty="0" smtClean="0">
                <a:solidFill>
                  <a:schemeClr val="bg2"/>
                </a:solidFill>
                <a:cs typeface="B Titr" panose="00000700000000000000" pitchFamily="2" charset="-78"/>
              </a:rPr>
              <a:t>جنگ </a:t>
            </a:r>
            <a:r>
              <a:rPr lang="fa-IR" sz="1600" b="1" dirty="0">
                <a:solidFill>
                  <a:schemeClr val="bg2"/>
                </a:solidFill>
                <a:cs typeface="B Titr" panose="00000700000000000000" pitchFamily="2" charset="-78"/>
              </a:rPr>
              <a:t>آمیخته یا جنگ ترکیبی </a:t>
            </a:r>
            <a:r>
              <a:rPr lang="fa-IR" sz="1600" b="1" dirty="0" smtClean="0">
                <a:solidFill>
                  <a:schemeClr val="bg2"/>
                </a:solidFill>
                <a:cs typeface="B Titr" panose="00000700000000000000" pitchFamily="2" charset="-78"/>
              </a:rPr>
              <a:t>یک </a:t>
            </a:r>
            <a:r>
              <a:rPr lang="fa-IR" sz="1600" b="1" dirty="0">
                <a:solidFill>
                  <a:schemeClr val="bg2"/>
                </a:solidFill>
                <a:cs typeface="B Titr" panose="00000700000000000000" pitchFamily="2" charset="-78"/>
              </a:rPr>
              <a:t>راهبرد نظامی گفته می‌شود که آمیخته‌ای از جنگ سیاسی، جنگ کلاسیک، جنگ نامنظم، جنگ مجازی، خبررسانی جعلی، دیپلماسی، جنگ دادگاهی، مداخله در انتخابات کشورهای خارجی، برهم زدن بافت جمعیتی، مهاجرپذیری، یورش فرهنگی، ایجاد تضاد دینی و اینگونه موارد ساخته شده باشد</a:t>
            </a:r>
            <a:r>
              <a:rPr lang="fa-IR" sz="1600" b="1" dirty="0" smtClean="0">
                <a:solidFill>
                  <a:schemeClr val="bg2"/>
                </a:solidFill>
                <a:cs typeface="B Titr" panose="00000700000000000000" pitchFamily="2" charset="-78"/>
              </a:rPr>
              <a:t>.</a:t>
            </a:r>
          </a:p>
          <a:p>
            <a:pPr algn="justLow">
              <a:lnSpc>
                <a:spcPct val="150000"/>
              </a:lnSpc>
            </a:pPr>
            <a:r>
              <a:rPr lang="fa-IR" sz="1600" b="1" dirty="0" smtClean="0">
                <a:solidFill>
                  <a:schemeClr val="bg2"/>
                </a:solidFill>
                <a:cs typeface="B Titr" panose="00000700000000000000" pitchFamily="2" charset="-78"/>
              </a:rPr>
              <a:t>در </a:t>
            </a:r>
            <a:r>
              <a:rPr lang="fa-IR" sz="1600" b="1" dirty="0">
                <a:solidFill>
                  <a:schemeClr val="bg2"/>
                </a:solidFill>
                <a:cs typeface="B Titr" panose="00000700000000000000" pitchFamily="2" charset="-78"/>
              </a:rPr>
              <a:t>واقع طیف گسترده‌ای از ابزارهای متعدد به شیوه متقارن یا نامتقارن در این نوع جنگ که نبردی غیرخطی به شمار می رود مورد استفاده قرار می‌گیرد.</a:t>
            </a:r>
            <a:endParaRPr lang="fa-IR" sz="1600" b="1" dirty="0" smtClean="0">
              <a:solidFill>
                <a:schemeClr val="bg2"/>
              </a:solidFill>
              <a:cs typeface="B Titr" panose="00000700000000000000" pitchFamily="2" charset="-78"/>
            </a:endParaRPr>
          </a:p>
          <a:p>
            <a:pPr algn="justLow">
              <a:lnSpc>
                <a:spcPct val="150000"/>
              </a:lnSpc>
            </a:pPr>
            <a:r>
              <a:rPr lang="fa-IR" sz="1600" b="1" dirty="0" smtClean="0">
                <a:solidFill>
                  <a:schemeClr val="bg2"/>
                </a:solidFill>
                <a:cs typeface="B Titr" panose="00000700000000000000" pitchFamily="2" charset="-78"/>
              </a:rPr>
              <a:t>ابهام</a:t>
            </a:r>
            <a:r>
              <a:rPr lang="fa-IR" sz="1600" b="1" dirty="0">
                <a:solidFill>
                  <a:schemeClr val="bg2"/>
                </a:solidFill>
                <a:cs typeface="B Titr" panose="00000700000000000000" pitchFamily="2" charset="-78"/>
              </a:rPr>
              <a:t>، پیچیدگی و چند بعدی بودن؛ اینها مهم ترین ویژگی های مدرن ترین شیوه جنگی است. جنگی که در دنیا به آن </a:t>
            </a:r>
            <a:r>
              <a:rPr lang="en-US" sz="1600" b="1" dirty="0">
                <a:solidFill>
                  <a:schemeClr val="bg2"/>
                </a:solidFill>
                <a:cs typeface="B Titr" panose="00000700000000000000" pitchFamily="2" charset="-78"/>
              </a:rPr>
              <a:t>Hybrid War </a:t>
            </a:r>
            <a:r>
              <a:rPr lang="fa-IR" sz="1600" b="1" dirty="0">
                <a:solidFill>
                  <a:schemeClr val="bg2"/>
                </a:solidFill>
                <a:cs typeface="B Titr" panose="00000700000000000000" pitchFamily="2" charset="-78"/>
              </a:rPr>
              <a:t>و در ایران به آن جنگ ترکیبی می گویند. نقطه عطف تغییر جنگ های کلاسیک جنگ های هیبریدی، جنگ 33 روزه رژیم صهیونیستی و حزب الله لبنان در سال 2006 بود. جایی که سید حسن نصرالله اعلام کرد: «مقاومت دیگر قواعد جنگ را رعایت نخواهد کرد و ما این حق را داریم تا در هر زمان، هر مکان و به هر شیوه ای، با دشمن روبرو شویم.» عدم رعایت قواعد جنگ باعث شد الگوی جدیدی در میدان جنگ به نمایش گذاشته شود.</a:t>
            </a:r>
            <a:endParaRPr lang="fa-IR" sz="1600" b="1" dirty="0" smtClean="0">
              <a:solidFill>
                <a:schemeClr val="bg2"/>
              </a:solidFill>
              <a:cs typeface="B Titr" panose="00000700000000000000" pitchFamily="2" charset="-78"/>
            </a:endParaRPr>
          </a:p>
          <a:p>
            <a:pPr algn="justLow">
              <a:lnSpc>
                <a:spcPct val="150000"/>
              </a:lnSpc>
            </a:pPr>
            <a:endParaRPr lang="fa-IR" sz="1100" b="1" dirty="0">
              <a:solidFill>
                <a:schemeClr val="bg2"/>
              </a:solidFill>
              <a:cs typeface="B Titr" panose="00000700000000000000" pitchFamily="2" charset="-78"/>
            </a:endParaRPr>
          </a:p>
          <a:p>
            <a:pPr algn="justLow">
              <a:lnSpc>
                <a:spcPct val="150000"/>
              </a:lnSpc>
            </a:pPr>
            <a:endParaRPr lang="fa-IR" sz="1100" b="1" dirty="0" smtClean="0">
              <a:solidFill>
                <a:schemeClr val="bg2"/>
              </a:solidFill>
              <a:cs typeface="B Titr" panose="00000700000000000000" pitchFamily="2" charset="-78"/>
            </a:endParaRPr>
          </a:p>
          <a:p>
            <a:pPr algn="justLow">
              <a:lnSpc>
                <a:spcPct val="150000"/>
              </a:lnSpc>
            </a:pPr>
            <a:endParaRPr lang="fa-IR" sz="1100" b="1" dirty="0">
              <a:solidFill>
                <a:schemeClr val="bg2"/>
              </a:solidFill>
              <a:cs typeface="B Titr" panose="00000700000000000000" pitchFamily="2" charset="-78"/>
            </a:endParaRPr>
          </a:p>
          <a:p>
            <a:pPr algn="justLow">
              <a:lnSpc>
                <a:spcPct val="150000"/>
              </a:lnSpc>
            </a:pPr>
            <a:endParaRPr lang="fa-IR" sz="1100" b="1" dirty="0" smtClean="0">
              <a:solidFill>
                <a:schemeClr val="bg2"/>
              </a:solidFill>
              <a:cs typeface="B Titr" panose="00000700000000000000" pitchFamily="2" charset="-78"/>
            </a:endParaRPr>
          </a:p>
          <a:p>
            <a:pPr algn="justLow">
              <a:lnSpc>
                <a:spcPct val="150000"/>
              </a:lnSpc>
            </a:pPr>
            <a:endParaRPr lang="fa-IR" sz="1100" b="1" dirty="0">
              <a:solidFill>
                <a:schemeClr val="bg2"/>
              </a:solidFill>
              <a:cs typeface="B Titr" panose="00000700000000000000" pitchFamily="2" charset="-78"/>
            </a:endParaRPr>
          </a:p>
          <a:p>
            <a:pPr algn="justLow">
              <a:lnSpc>
                <a:spcPct val="150000"/>
              </a:lnSpc>
            </a:pPr>
            <a:endParaRPr lang="fa-IR" sz="1100" b="1" dirty="0" smtClean="0">
              <a:solidFill>
                <a:schemeClr val="bg2"/>
              </a:solidFill>
              <a:cs typeface="B Titr" panose="00000700000000000000" pitchFamily="2" charset="-78"/>
            </a:endParaRPr>
          </a:p>
          <a:p>
            <a:pPr algn="justLow">
              <a:lnSpc>
                <a:spcPct val="150000"/>
              </a:lnSpc>
            </a:pPr>
            <a:endParaRPr lang="fa-IR" sz="1100" b="1" dirty="0">
              <a:solidFill>
                <a:schemeClr val="bg2"/>
              </a:solidFill>
              <a:cs typeface="B Titr" panose="00000700000000000000" pitchFamily="2" charset="-78"/>
            </a:endParaRPr>
          </a:p>
          <a:p>
            <a:pPr algn="justLow">
              <a:lnSpc>
                <a:spcPct val="150000"/>
              </a:lnSpc>
            </a:pPr>
            <a:endParaRPr lang="fa-IR" sz="1100" b="1" dirty="0" smtClean="0">
              <a:solidFill>
                <a:schemeClr val="bg2"/>
              </a:solidFill>
              <a:cs typeface="B Titr" panose="00000700000000000000" pitchFamily="2" charset="-78"/>
            </a:endParaRPr>
          </a:p>
          <a:p>
            <a:pPr algn="justLow">
              <a:lnSpc>
                <a:spcPct val="150000"/>
              </a:lnSpc>
            </a:pPr>
            <a:endParaRPr lang="fa-IR" sz="1100" b="1" dirty="0" smtClean="0">
              <a:solidFill>
                <a:schemeClr val="bg2"/>
              </a:solidFill>
              <a:cs typeface="B Titr" panose="00000700000000000000" pitchFamily="2" charset="-78"/>
            </a:endParaRPr>
          </a:p>
        </p:txBody>
      </p:sp>
    </p:spTree>
    <p:extLst>
      <p:ext uri="{BB962C8B-B14F-4D97-AF65-F5344CB8AC3E}">
        <p14:creationId xmlns:p14="http://schemas.microsoft.com/office/powerpoint/2010/main" val="13737724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3004" y="476672"/>
            <a:ext cx="7055380" cy="576064"/>
          </a:xfrm>
        </p:spPr>
        <p:txBody>
          <a:bodyPr>
            <a:noAutofit/>
          </a:bodyPr>
          <a:lstStyle/>
          <a:p>
            <a:pPr algn="r"/>
            <a:r>
              <a:rPr lang="fa-IR" sz="2400" dirty="0" smtClean="0">
                <a:solidFill>
                  <a:srgbClr val="FFFF00"/>
                </a:solidFill>
                <a:cs typeface="B Titr" panose="00000700000000000000" pitchFamily="2" charset="-78"/>
              </a:rPr>
              <a:t>ویژگی های عمومی و راهبردی جنگ ترکیبی </a:t>
            </a:r>
            <a:endParaRPr lang="fa-IR" sz="2400" dirty="0">
              <a:solidFill>
                <a:srgbClr val="FFFF00"/>
              </a:solidFill>
              <a:cs typeface="B Titr" panose="00000700000000000000" pitchFamily="2" charset="-78"/>
            </a:endParaRPr>
          </a:p>
        </p:txBody>
      </p:sp>
      <p:sp>
        <p:nvSpPr>
          <p:cNvPr id="4" name="Rounded Rectangle 3"/>
          <p:cNvSpPr/>
          <p:nvPr/>
        </p:nvSpPr>
        <p:spPr>
          <a:xfrm>
            <a:off x="395536" y="1340768"/>
            <a:ext cx="8424936" cy="5040560"/>
          </a:xfrm>
          <a:prstGeom prst="roundRect">
            <a:avLst/>
          </a:prstGeom>
          <a:solidFill>
            <a:schemeClr val="tx1"/>
          </a:solidFill>
          <a:ln w="1016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nSpc>
                <a:spcPts val="2300"/>
              </a:lnSpc>
            </a:pPr>
            <a:r>
              <a:rPr lang="fa-IR" sz="1600" dirty="0">
                <a:cs typeface="B Titr" panose="00000700000000000000" pitchFamily="2" charset="-78"/>
              </a:rPr>
              <a:t>۱- در </a:t>
            </a:r>
            <a:r>
              <a:rPr lang="fa-IR" sz="1600" dirty="0" smtClean="0">
                <a:cs typeface="B Titr" panose="00000700000000000000" pitchFamily="2" charset="-78"/>
              </a:rPr>
              <a:t>هم  تنیدگی  و </a:t>
            </a:r>
            <a:r>
              <a:rPr lang="fa-IR" sz="1600" dirty="0">
                <a:cs typeface="B Titr" panose="00000700000000000000" pitchFamily="2" charset="-78"/>
              </a:rPr>
              <a:t>تاثیرگذاری متقابل تهدیدهای نظامی با تهدیدهای امنیتی</a:t>
            </a:r>
          </a:p>
          <a:p>
            <a:pPr>
              <a:lnSpc>
                <a:spcPts val="2300"/>
              </a:lnSpc>
            </a:pPr>
            <a:r>
              <a:rPr lang="fa-IR" sz="1600" dirty="0">
                <a:cs typeface="B Titr" panose="00000700000000000000" pitchFamily="2" charset="-78"/>
              </a:rPr>
              <a:t>۲- قدرت غافلگیری بالا </a:t>
            </a:r>
            <a:r>
              <a:rPr lang="fa-IR" sz="1600" dirty="0" smtClean="0">
                <a:cs typeface="B Titr" panose="00000700000000000000" pitchFamily="2" charset="-78"/>
              </a:rPr>
              <a:t>( فریب، قدرت </a:t>
            </a:r>
            <a:r>
              <a:rPr lang="fa-IR" sz="1600" dirty="0">
                <a:cs typeface="B Titr" panose="00000700000000000000" pitchFamily="2" charset="-78"/>
              </a:rPr>
              <a:t>مخفی سازی، تهاجم دور از انتظار، استقرار دور)</a:t>
            </a:r>
          </a:p>
          <a:p>
            <a:pPr>
              <a:lnSpc>
                <a:spcPts val="2300"/>
              </a:lnSpc>
            </a:pPr>
            <a:r>
              <a:rPr lang="fa-IR" sz="1600" dirty="0">
                <a:cs typeface="B Titr" panose="00000700000000000000" pitchFamily="2" charset="-78"/>
              </a:rPr>
              <a:t>۳- اشراف اطلاعاتی با توجه به امکانات گسترده در فضا، هوا، زمین و دریا</a:t>
            </a:r>
          </a:p>
          <a:p>
            <a:pPr>
              <a:lnSpc>
                <a:spcPts val="2300"/>
              </a:lnSpc>
            </a:pPr>
            <a:r>
              <a:rPr lang="fa-IR" sz="1600" dirty="0">
                <a:cs typeface="B Titr" panose="00000700000000000000" pitchFamily="2" charset="-78"/>
              </a:rPr>
              <a:t>۴- عملیات پر شدت و متمرکز در زمان کوتاه (گریز </a:t>
            </a:r>
            <a:r>
              <a:rPr lang="fa-IR" sz="1600" dirty="0" smtClean="0">
                <a:cs typeface="B Titr" panose="00000700000000000000" pitchFamily="2" charset="-78"/>
              </a:rPr>
              <a:t>از  فرسایشی </a:t>
            </a:r>
            <a:r>
              <a:rPr lang="fa-IR" sz="1600" dirty="0">
                <a:cs typeface="B Titr" panose="00000700000000000000" pitchFamily="2" charset="-78"/>
              </a:rPr>
              <a:t>شدن </a:t>
            </a:r>
            <a:r>
              <a:rPr lang="fa-IR" sz="1600" dirty="0" smtClean="0">
                <a:cs typeface="B Titr" panose="00000700000000000000" pitchFamily="2" charset="-78"/>
              </a:rPr>
              <a:t> جنگ</a:t>
            </a:r>
            <a:r>
              <a:rPr lang="fa-IR" sz="1600" dirty="0">
                <a:cs typeface="B Titr" panose="00000700000000000000" pitchFamily="2" charset="-78"/>
              </a:rPr>
              <a:t>)</a:t>
            </a:r>
          </a:p>
          <a:p>
            <a:pPr>
              <a:lnSpc>
                <a:spcPts val="2300"/>
              </a:lnSpc>
            </a:pPr>
            <a:r>
              <a:rPr lang="fa-IR" sz="1600" dirty="0">
                <a:cs typeface="B Titr" panose="00000700000000000000" pitchFamily="2" charset="-78"/>
              </a:rPr>
              <a:t>۵- گستردگی عملیات از نظر جغرافیا و بُعد مکان (سطح، </a:t>
            </a:r>
            <a:r>
              <a:rPr lang="fa-IR" sz="1600" dirty="0" smtClean="0">
                <a:cs typeface="B Titr" panose="00000700000000000000" pitchFamily="2" charset="-78"/>
              </a:rPr>
              <a:t> زیرسطح</a:t>
            </a:r>
            <a:r>
              <a:rPr lang="fa-IR" sz="1600" dirty="0">
                <a:cs typeface="B Titr" panose="00000700000000000000" pitchFamily="2" charset="-78"/>
              </a:rPr>
              <a:t>، هوا و فضا)</a:t>
            </a:r>
          </a:p>
          <a:p>
            <a:pPr>
              <a:lnSpc>
                <a:spcPts val="2300"/>
              </a:lnSpc>
            </a:pPr>
            <a:r>
              <a:rPr lang="fa-IR" sz="1600" dirty="0">
                <a:cs typeface="B Titr" panose="00000700000000000000" pitchFamily="2" charset="-78"/>
              </a:rPr>
              <a:t>۶- فناوری محور بودن</a:t>
            </a:r>
          </a:p>
          <a:p>
            <a:pPr>
              <a:lnSpc>
                <a:spcPts val="2300"/>
              </a:lnSpc>
            </a:pPr>
            <a:r>
              <a:rPr lang="fa-IR" sz="1600" dirty="0">
                <a:cs typeface="B Titr" panose="00000700000000000000" pitchFamily="2" charset="-78"/>
              </a:rPr>
              <a:t>۷- تکیه بر عملیات مخصوص چند نیرویی</a:t>
            </a:r>
          </a:p>
          <a:p>
            <a:pPr>
              <a:lnSpc>
                <a:spcPts val="2300"/>
              </a:lnSpc>
            </a:pPr>
            <a:r>
              <a:rPr lang="fa-IR" sz="1600" dirty="0">
                <a:cs typeface="B Titr" panose="00000700000000000000" pitchFamily="2" charset="-78"/>
              </a:rPr>
              <a:t>۸- گسترش و </a:t>
            </a:r>
            <a:r>
              <a:rPr lang="fa-IR" sz="1600" dirty="0" smtClean="0">
                <a:cs typeface="B Titr" panose="00000700000000000000" pitchFamily="2" charset="-78"/>
              </a:rPr>
              <a:t> سیالی </a:t>
            </a:r>
            <a:r>
              <a:rPr lang="fa-IR" sz="1600" dirty="0">
                <a:cs typeface="B Titr" panose="00000700000000000000" pitchFamily="2" charset="-78"/>
              </a:rPr>
              <a:t>کردن میدان جنگ</a:t>
            </a:r>
          </a:p>
          <a:p>
            <a:pPr>
              <a:lnSpc>
                <a:spcPts val="2300"/>
              </a:lnSpc>
            </a:pPr>
            <a:r>
              <a:rPr lang="fa-IR" sz="1600" dirty="0">
                <a:cs typeface="B Titr" panose="00000700000000000000" pitchFamily="2" charset="-78"/>
              </a:rPr>
              <a:t>۹- تلفیق توانمندی ها (نرم، نیمه سخت و سخت)</a:t>
            </a:r>
          </a:p>
          <a:p>
            <a:pPr>
              <a:lnSpc>
                <a:spcPts val="2300"/>
              </a:lnSpc>
            </a:pPr>
            <a:r>
              <a:rPr lang="fa-IR" sz="1600" dirty="0">
                <a:cs typeface="B Titr" panose="00000700000000000000" pitchFamily="2" charset="-78"/>
              </a:rPr>
              <a:t>۱۰- حمله به توانمندی های راهبردی و مراکز ثقل دشمن</a:t>
            </a:r>
          </a:p>
          <a:p>
            <a:pPr>
              <a:lnSpc>
                <a:spcPts val="2300"/>
              </a:lnSpc>
            </a:pPr>
            <a:r>
              <a:rPr lang="fa-IR" sz="1600" dirty="0">
                <a:cs typeface="B Titr" panose="00000700000000000000" pitchFamily="2" charset="-78"/>
              </a:rPr>
              <a:t>۱۱- بهره گیری از عملیات گسترده روانی با استفاده از تکنیک ها </a:t>
            </a:r>
            <a:r>
              <a:rPr lang="fa-IR" sz="1600" dirty="0" smtClean="0">
                <a:cs typeface="B Titr" panose="00000700000000000000" pitchFamily="2" charset="-78"/>
              </a:rPr>
              <a:t>و  تاکتیک های </a:t>
            </a:r>
            <a:r>
              <a:rPr lang="fa-IR" sz="1600" dirty="0">
                <a:cs typeface="B Titr" panose="00000700000000000000" pitchFamily="2" charset="-78"/>
              </a:rPr>
              <a:t>رسانه ای و فضای سایبر</a:t>
            </a:r>
          </a:p>
          <a:p>
            <a:pPr>
              <a:lnSpc>
                <a:spcPts val="2300"/>
              </a:lnSpc>
            </a:pPr>
            <a:r>
              <a:rPr lang="fa-IR" sz="1600" dirty="0">
                <a:cs typeface="B Titr" panose="00000700000000000000" pitchFamily="2" charset="-78"/>
              </a:rPr>
              <a:t>۱۲- کاهش چرخه زمان اطلاعات و زمان اجرای اطلاعات</a:t>
            </a:r>
          </a:p>
          <a:p>
            <a:pPr>
              <a:lnSpc>
                <a:spcPts val="2300"/>
              </a:lnSpc>
            </a:pPr>
            <a:r>
              <a:rPr lang="fa-IR" sz="1600" dirty="0">
                <a:cs typeface="B Titr" panose="00000700000000000000" pitchFamily="2" charset="-78"/>
              </a:rPr>
              <a:t>۱۳- افزایش دقت هدف گیری و هوشمند شدن </a:t>
            </a:r>
            <a:r>
              <a:rPr lang="fa-IR" sz="1600" dirty="0" smtClean="0">
                <a:cs typeface="B Titr" panose="00000700000000000000" pitchFamily="2" charset="-78"/>
              </a:rPr>
              <a:t>سلاحها  بعنوان  </a:t>
            </a:r>
            <a:r>
              <a:rPr lang="fa-IR" sz="1600" dirty="0">
                <a:cs typeface="B Titr" panose="00000700000000000000" pitchFamily="2" charset="-78"/>
              </a:rPr>
              <a:t>مثال افزایش دقت، سرعت و قدرت تخریب موشکها (کاهش هواپیماها و مهمات)</a:t>
            </a:r>
          </a:p>
          <a:p>
            <a:pPr>
              <a:lnSpc>
                <a:spcPts val="2300"/>
              </a:lnSpc>
            </a:pPr>
            <a:r>
              <a:rPr lang="fa-IR" sz="1600" dirty="0">
                <a:cs typeface="B Titr" panose="00000700000000000000" pitchFamily="2" charset="-78"/>
              </a:rPr>
              <a:t>۱۴- نزدیکی سطوح راهبردی، عملیاتی و راه کنشی </a:t>
            </a:r>
            <a:r>
              <a:rPr lang="fa-IR" sz="1600" dirty="0" smtClean="0">
                <a:cs typeface="B Titr" panose="00000700000000000000" pitchFamily="2" charset="-78"/>
              </a:rPr>
              <a:t>جنگ</a:t>
            </a:r>
            <a:endParaRPr lang="fa-IR" sz="1600" dirty="0">
              <a:cs typeface="B Titr" panose="00000700000000000000" pitchFamily="2" charset="-78"/>
            </a:endParaRPr>
          </a:p>
        </p:txBody>
      </p:sp>
    </p:spTree>
    <p:extLst>
      <p:ext uri="{BB962C8B-B14F-4D97-AF65-F5344CB8AC3E}">
        <p14:creationId xmlns:p14="http://schemas.microsoft.com/office/powerpoint/2010/main" val="23306025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3004" y="476672"/>
            <a:ext cx="7055380" cy="576064"/>
          </a:xfrm>
        </p:spPr>
        <p:txBody>
          <a:bodyPr>
            <a:noAutofit/>
          </a:bodyPr>
          <a:lstStyle/>
          <a:p>
            <a:r>
              <a:rPr lang="fa-IR" sz="2400" dirty="0" smtClean="0">
                <a:solidFill>
                  <a:srgbClr val="FFFF00"/>
                </a:solidFill>
                <a:cs typeface="B Titr" panose="00000700000000000000" pitchFamily="2" charset="-78"/>
              </a:rPr>
              <a:t>جنگ های آینده چگونه است : ویژگی های عمومی و راهبردی</a:t>
            </a:r>
            <a:endParaRPr lang="fa-IR" sz="2400" dirty="0">
              <a:solidFill>
                <a:srgbClr val="FFFF00"/>
              </a:solidFill>
              <a:cs typeface="B Titr" panose="00000700000000000000" pitchFamily="2" charset="-78"/>
            </a:endParaRPr>
          </a:p>
        </p:txBody>
      </p:sp>
      <p:sp>
        <p:nvSpPr>
          <p:cNvPr id="4" name="Rounded Rectangle 3"/>
          <p:cNvSpPr/>
          <p:nvPr/>
        </p:nvSpPr>
        <p:spPr>
          <a:xfrm>
            <a:off x="395536" y="1340768"/>
            <a:ext cx="8424936" cy="5184576"/>
          </a:xfrm>
          <a:prstGeom prst="roundRect">
            <a:avLst/>
          </a:prstGeom>
          <a:solidFill>
            <a:schemeClr val="tx1"/>
          </a:solidFill>
          <a:ln w="101600" cmpd="thickThi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nSpc>
                <a:spcPts val="2300"/>
              </a:lnSpc>
            </a:pPr>
            <a:r>
              <a:rPr lang="fa-IR" sz="1600" dirty="0">
                <a:cs typeface="B Titr" panose="00000700000000000000" pitchFamily="2" charset="-78"/>
              </a:rPr>
              <a:t>۱۵- همزمانی عملیات در سطوح راهبردی، عملیاتی و راه کنشی</a:t>
            </a:r>
          </a:p>
          <a:p>
            <a:pPr>
              <a:lnSpc>
                <a:spcPts val="2300"/>
              </a:lnSpc>
            </a:pPr>
            <a:r>
              <a:rPr lang="fa-IR" sz="1600" dirty="0">
                <a:cs typeface="B Titr" panose="00000700000000000000" pitchFamily="2" charset="-78"/>
              </a:rPr>
              <a:t>۱۶- عملیات نظامی تاثیر محور با تمرکز بر نقاط ثقل و ستون فقرات کشور مقابل</a:t>
            </a:r>
          </a:p>
          <a:p>
            <a:pPr>
              <a:lnSpc>
                <a:spcPts val="2300"/>
              </a:lnSpc>
            </a:pPr>
            <a:r>
              <a:rPr lang="fa-IR" sz="1600" dirty="0">
                <a:cs typeface="B Titr" panose="00000700000000000000" pitchFamily="2" charset="-78"/>
              </a:rPr>
              <a:t>۱۷- دور ایستایی جنگ آینده</a:t>
            </a:r>
          </a:p>
          <a:p>
            <a:pPr>
              <a:lnSpc>
                <a:spcPts val="2300"/>
              </a:lnSpc>
            </a:pPr>
            <a:r>
              <a:rPr lang="fa-IR" sz="1600" dirty="0">
                <a:cs typeface="B Titr" panose="00000700000000000000" pitchFamily="2" charset="-78"/>
              </a:rPr>
              <a:t>۱۸- ارزش محوری و آرمانی بودن (ایدئولوژی و هدف های بلند مدت)</a:t>
            </a:r>
          </a:p>
          <a:p>
            <a:pPr>
              <a:lnSpc>
                <a:spcPts val="2300"/>
              </a:lnSpc>
            </a:pPr>
            <a:r>
              <a:rPr lang="fa-IR" sz="1600" dirty="0">
                <a:cs typeface="B Titr" panose="00000700000000000000" pitchFamily="2" charset="-78"/>
              </a:rPr>
              <a:t>۱۹- مردم پایه بودن</a:t>
            </a:r>
          </a:p>
          <a:p>
            <a:pPr>
              <a:lnSpc>
                <a:spcPts val="2300"/>
              </a:lnSpc>
            </a:pPr>
            <a:r>
              <a:rPr lang="fa-IR" sz="1600" dirty="0">
                <a:cs typeface="B Titr" panose="00000700000000000000" pitchFamily="2" charset="-78"/>
              </a:rPr>
              <a:t>۲۰- دریا پایه و هوا پایه بودن (استفاده حداقل از نیروی زمینی)</a:t>
            </a:r>
          </a:p>
          <a:p>
            <a:pPr>
              <a:lnSpc>
                <a:spcPts val="2300"/>
              </a:lnSpc>
            </a:pPr>
            <a:r>
              <a:rPr lang="fa-IR" sz="1600" dirty="0">
                <a:cs typeface="B Titr" panose="00000700000000000000" pitchFamily="2" charset="-78"/>
              </a:rPr>
              <a:t>۲۱- استفاده از گروه های تروریستی فراملی و </a:t>
            </a:r>
            <a:r>
              <a:rPr lang="fa-IR" sz="1600" dirty="0" smtClean="0">
                <a:cs typeface="B Titr" panose="00000700000000000000" pitchFamily="2" charset="-78"/>
              </a:rPr>
              <a:t>فرو ملی </a:t>
            </a:r>
            <a:r>
              <a:rPr lang="fa-IR" sz="1600" dirty="0">
                <a:cs typeface="B Titr" panose="00000700000000000000" pitchFamily="2" charset="-78"/>
              </a:rPr>
              <a:t>در محیط قومی-مذهبی</a:t>
            </a:r>
          </a:p>
          <a:p>
            <a:pPr>
              <a:lnSpc>
                <a:spcPts val="2300"/>
              </a:lnSpc>
            </a:pPr>
            <a:r>
              <a:rPr lang="fa-IR" sz="1600" dirty="0">
                <a:cs typeface="B Titr" panose="00000700000000000000" pitchFamily="2" charset="-78"/>
              </a:rPr>
              <a:t>۲۲- خصوصی سازی و استفاده از توان شرکتهای امنیتی در پوشش شرکتهای تجاری</a:t>
            </a:r>
          </a:p>
          <a:p>
            <a:pPr>
              <a:lnSpc>
                <a:spcPts val="2300"/>
              </a:lnSpc>
            </a:pPr>
            <a:r>
              <a:rPr lang="fa-IR" sz="1600" dirty="0">
                <a:cs typeface="B Titr" panose="00000700000000000000" pitchFamily="2" charset="-78"/>
              </a:rPr>
              <a:t>۲۳- شناخت محور بودن </a:t>
            </a:r>
            <a:r>
              <a:rPr lang="fa-IR" sz="1600" dirty="0" smtClean="0">
                <a:cs typeface="B Titr" panose="00000700000000000000" pitchFamily="2" charset="-78"/>
              </a:rPr>
              <a:t>۲۴- </a:t>
            </a:r>
            <a:r>
              <a:rPr lang="fa-IR" sz="1600" dirty="0">
                <a:cs typeface="B Titr" panose="00000700000000000000" pitchFamily="2" charset="-78"/>
              </a:rPr>
              <a:t>هم طراز نبودن</a:t>
            </a:r>
          </a:p>
          <a:p>
            <a:pPr>
              <a:lnSpc>
                <a:spcPts val="2300"/>
              </a:lnSpc>
            </a:pPr>
            <a:r>
              <a:rPr lang="fa-IR" sz="1600" dirty="0">
                <a:cs typeface="B Titr" panose="00000700000000000000" pitchFamily="2" charset="-78"/>
              </a:rPr>
              <a:t>۲۵- نا برابر بودن</a:t>
            </a:r>
          </a:p>
          <a:p>
            <a:pPr>
              <a:lnSpc>
                <a:spcPts val="2300"/>
              </a:lnSpc>
            </a:pPr>
            <a:r>
              <a:rPr lang="fa-IR" sz="1600" dirty="0">
                <a:cs typeface="B Titr" panose="00000700000000000000" pitchFamily="2" charset="-78"/>
              </a:rPr>
              <a:t>۲۶- قابلیت محور بودن</a:t>
            </a:r>
          </a:p>
          <a:p>
            <a:pPr>
              <a:lnSpc>
                <a:spcPts val="2300"/>
              </a:lnSpc>
            </a:pPr>
            <a:r>
              <a:rPr lang="fa-IR" sz="1600" dirty="0">
                <a:cs typeface="B Titr" panose="00000700000000000000" pitchFamily="2" charset="-78"/>
              </a:rPr>
              <a:t>۲۷- بسیج توانمندی و </a:t>
            </a:r>
            <a:r>
              <a:rPr lang="fa-IR" sz="1600" dirty="0" smtClean="0">
                <a:cs typeface="B Titr" panose="00000700000000000000" pitchFamily="2" charset="-78"/>
              </a:rPr>
              <a:t>مولفه </a:t>
            </a:r>
            <a:r>
              <a:rPr lang="fa-IR" sz="1600" dirty="0">
                <a:cs typeface="B Titr" panose="00000700000000000000" pitchFamily="2" charset="-78"/>
              </a:rPr>
              <a:t>های قدرت ملی</a:t>
            </a:r>
          </a:p>
          <a:p>
            <a:pPr>
              <a:lnSpc>
                <a:spcPts val="2300"/>
              </a:lnSpc>
            </a:pPr>
            <a:r>
              <a:rPr lang="fa-IR" sz="1600" dirty="0">
                <a:cs typeface="B Titr" panose="00000700000000000000" pitchFamily="2" charset="-78"/>
              </a:rPr>
              <a:t>۲۸- متنوع شدن محیط تهدیدات و نوع عملیات</a:t>
            </a:r>
          </a:p>
        </p:txBody>
      </p:sp>
    </p:spTree>
    <p:extLst>
      <p:ext uri="{BB962C8B-B14F-4D97-AF65-F5344CB8AC3E}">
        <p14:creationId xmlns:p14="http://schemas.microsoft.com/office/powerpoint/2010/main" val="1696343280"/>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_rels/theme7.xml.rels><?xml version="1.0" encoding="UTF-8" standalone="yes"?>
<Relationships xmlns="http://schemas.openxmlformats.org/package/2006/relationships"><Relationship Id="rId1" Type="http://schemas.openxmlformats.org/officeDocument/2006/relationships/image" Target="../media/image2.jpeg"/></Relationships>
</file>

<file path=ppt/theme/_rels/theme8.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Ramadan Mubarak by Slidesgo">
  <a:themeElements>
    <a:clrScheme name="Simple Light">
      <a:dk1>
        <a:srgbClr val="1C2F41"/>
      </a:dk1>
      <a:lt1>
        <a:srgbClr val="FFFFFF"/>
      </a:lt1>
      <a:dk2>
        <a:srgbClr val="FFBA3E"/>
      </a:dk2>
      <a:lt2>
        <a:srgbClr val="FFD966"/>
      </a:lt2>
      <a:accent1>
        <a:srgbClr val="FFFFFF"/>
      </a:accent1>
      <a:accent2>
        <a:srgbClr val="1C2F41"/>
      </a:accent2>
      <a:accent3>
        <a:srgbClr val="182130"/>
      </a:accent3>
      <a:accent4>
        <a:srgbClr val="FFBA3E"/>
      </a:accent4>
      <a:accent5>
        <a:srgbClr val="FFD966"/>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1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4.xml><?xml version="1.0" encoding="utf-8"?>
<a:theme xmlns:a="http://schemas.openxmlformats.org/drawingml/2006/main" name="2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5.xml><?xml version="1.0" encoding="utf-8"?>
<a:theme xmlns:a="http://schemas.openxmlformats.org/drawingml/2006/main" name="1_Ramadan Mubarak by Slidesgo">
  <a:themeElements>
    <a:clrScheme name="Simple Light">
      <a:dk1>
        <a:srgbClr val="1C2F41"/>
      </a:dk1>
      <a:lt1>
        <a:srgbClr val="FFFFFF"/>
      </a:lt1>
      <a:dk2>
        <a:srgbClr val="FFBA3E"/>
      </a:dk2>
      <a:lt2>
        <a:srgbClr val="FFD966"/>
      </a:lt2>
      <a:accent1>
        <a:srgbClr val="FFFFFF"/>
      </a:accent1>
      <a:accent2>
        <a:srgbClr val="1C2F41"/>
      </a:accent2>
      <a:accent3>
        <a:srgbClr val="182130"/>
      </a:accent3>
      <a:accent4>
        <a:srgbClr val="FFBA3E"/>
      </a:accent4>
      <a:accent5>
        <a:srgbClr val="FFD966"/>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7.xml><?xml version="1.0" encoding="utf-8"?>
<a:theme xmlns:a="http://schemas.openxmlformats.org/drawingml/2006/main" name="5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8.xml><?xml version="1.0" encoding="utf-8"?>
<a:theme xmlns:a="http://schemas.openxmlformats.org/drawingml/2006/main" name="7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3130</TotalTime>
  <Words>7080</Words>
  <Application>Microsoft Office PowerPoint</Application>
  <PresentationFormat>On-screen Show (4:3)</PresentationFormat>
  <Paragraphs>614</Paragraphs>
  <Slides>69</Slides>
  <Notes>13</Notes>
  <HiddenSlides>0</HiddenSlides>
  <MMClips>0</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69</vt:i4>
      </vt:variant>
    </vt:vector>
  </HeadingPairs>
  <TitlesOfParts>
    <vt:vector size="90" baseType="lpstr">
      <vt:lpstr>A Titraj 2</vt:lpstr>
      <vt:lpstr>Arial</vt:lpstr>
      <vt:lpstr>B Titr</vt:lpstr>
      <vt:lpstr>Berkshire Swash</vt:lpstr>
      <vt:lpstr>Calibri</vt:lpstr>
      <vt:lpstr>Century Gothic</vt:lpstr>
      <vt:lpstr>iran-sans-web</vt:lpstr>
      <vt:lpstr>Muli</vt:lpstr>
      <vt:lpstr>Times New Roman</vt:lpstr>
      <vt:lpstr>Wingdings</vt:lpstr>
      <vt:lpstr>Wingdings 3</vt:lpstr>
      <vt:lpstr>Ramadan Mubarak by Slidesgo</vt:lpstr>
      <vt:lpstr>Ion</vt:lpstr>
      <vt:lpstr>1_Ion</vt:lpstr>
      <vt:lpstr>2_Ion</vt:lpstr>
      <vt:lpstr>1_Ramadan Mubarak by Slidesgo</vt:lpstr>
      <vt:lpstr>4_Ion</vt:lpstr>
      <vt:lpstr>5_Ion</vt:lpstr>
      <vt:lpstr>7_Ion</vt:lpstr>
      <vt:lpstr>Office Theme</vt:lpstr>
      <vt:lpstr>1_Office Theme</vt:lpstr>
      <vt:lpstr>PowerPoint Presentation</vt:lpstr>
      <vt:lpstr>فهرست:</vt:lpstr>
      <vt:lpstr>مقدمه:</vt:lpstr>
      <vt:lpstr>PowerPoint Presentation</vt:lpstr>
      <vt:lpstr>PowerPoint Presentation</vt:lpstr>
      <vt:lpstr>بخش اول بحث: جنگ ترکیبی </vt:lpstr>
      <vt:lpstr>1- چیستی جنگ ترکیبی:</vt:lpstr>
      <vt:lpstr>ویژگی های عمومی و راهبردی جنگ ترکیبی </vt:lpstr>
      <vt:lpstr>جنگ های آینده چگونه است : ویژگی های عمومی و راهبردی</vt:lpstr>
      <vt:lpstr>2- ابزارهای جنگ هیبریدی</vt:lpstr>
      <vt:lpstr>PowerPoint Presentation</vt:lpstr>
      <vt:lpstr>PowerPoint Presentation</vt:lpstr>
      <vt:lpstr>PowerPoint Presentation</vt:lpstr>
      <vt:lpstr>1- طرح سؤال از دانش پژوهان:</vt:lpstr>
      <vt:lpstr>3- پیشینه جنگ ترکیبی با ایران</vt:lpstr>
      <vt:lpstr>PowerPoint Presentation</vt:lpstr>
      <vt:lpstr>اهداف اغتشاشات</vt:lpstr>
      <vt:lpstr>ویژگی های جنک ترکیبی اغتشاشات اخیر</vt:lpstr>
      <vt:lpstr>ویژگی های جنک ترکیبی اغتشاشات اخیر</vt:lpstr>
      <vt:lpstr>4- چگونگی مقابله با جنگ ترکیبی </vt:lpstr>
      <vt:lpstr>اقتدار و قوی شدن؛ کلید تهاجم و غلبه بر استکبار</vt:lpstr>
      <vt:lpstr>2- طرح سؤال از دانش پژوهان:</vt:lpstr>
      <vt:lpstr>فهرست راه های اقتدار در تهاجم ترکیبی :</vt:lpstr>
      <vt:lpstr>بخش دوم بحث : جنگ شناختی </vt:lpstr>
      <vt:lpstr>هدف جنگ شناختی  </vt:lpstr>
      <vt:lpstr>هدف جنگ شناختی  </vt:lpstr>
      <vt:lpstr> ابعاد جنگ ادراکی یا شناختی </vt:lpstr>
      <vt:lpstr>بخش سوم بحث: جهاد تبیین </vt:lpstr>
      <vt:lpstr>PowerPoint Presentation</vt:lpstr>
      <vt:lpstr>PowerPoint Presentation</vt:lpstr>
      <vt:lpstr>PowerPoint Presentation</vt:lpstr>
      <vt:lpstr>PowerPoint Presentation</vt:lpstr>
      <vt:lpstr>3- طرح سؤال از دانش پژوهان:</vt:lpstr>
      <vt:lpstr>PowerPoint Presentation</vt:lpstr>
      <vt:lpstr>چرائی جهاد تبیین</vt:lpstr>
      <vt:lpstr>PowerPoint Presentation</vt:lpstr>
      <vt:lpstr>4- طرح سؤال از دانش پژوهان: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 طرح سؤال از دانش پژوهان:</vt:lpstr>
      <vt:lpstr>PowerPoint Presentation</vt:lpstr>
      <vt:lpstr> </vt:lpstr>
      <vt:lpstr>PowerPoint Presentation</vt:lpstr>
      <vt:lpstr>PowerPoint Presentation</vt:lpstr>
      <vt:lpstr>6- کار تمرینی لیگ مناظره دانش پژوهان:</vt:lpstr>
      <vt:lpstr>PowerPoint Presentation</vt:lpstr>
      <vt:lpstr>PowerPoint Presentation</vt:lpstr>
      <vt:lpstr>PowerPoint Presentation</vt:lpstr>
      <vt:lpstr>PowerPoint Presentation</vt:lpstr>
      <vt:lpstr>6- طرح سؤال از دانش پژوهان: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جنگ ترکیبی</dc:title>
  <dc:creator>M.GH</dc:creator>
  <cp:lastModifiedBy>hamidi</cp:lastModifiedBy>
  <cp:revision>263</cp:revision>
  <dcterms:created xsi:type="dcterms:W3CDTF">2023-02-20T16:50:27Z</dcterms:created>
  <dcterms:modified xsi:type="dcterms:W3CDTF">2023-03-15T06:40:47Z</dcterms:modified>
</cp:coreProperties>
</file>