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theme/themeOverride2.xml" ContentType="application/vnd.openxmlformats-officedocument.themeOverride+xml"/>
  <Override PartName="/ppt/notesSlides/notesSlide8.xml" ContentType="application/vnd.openxmlformats-officedocument.presentationml.notesSlide+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4.xml" ContentType="application/vnd.openxmlformats-officedocument.themeOverride+xml"/>
  <Override PartName="/ppt/notesSlides/notesSlide15.xml" ContentType="application/vnd.openxmlformats-officedocument.presentationml.notesSlide+xml"/>
  <Override PartName="/ppt/theme/themeOverride5.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heme/themeOverride6.xml" ContentType="application/vnd.openxmlformats-officedocument.themeOverr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66" r:id="rId1"/>
  </p:sldMasterIdLst>
  <p:notesMasterIdLst>
    <p:notesMasterId r:id="rId26"/>
  </p:notesMasterIdLst>
  <p:sldIdLst>
    <p:sldId id="301" r:id="rId2"/>
    <p:sldId id="365" r:id="rId3"/>
    <p:sldId id="361" r:id="rId4"/>
    <p:sldId id="319" r:id="rId5"/>
    <p:sldId id="320" r:id="rId6"/>
    <p:sldId id="362" r:id="rId7"/>
    <p:sldId id="318" r:id="rId8"/>
    <p:sldId id="317" r:id="rId9"/>
    <p:sldId id="322" r:id="rId10"/>
    <p:sldId id="321" r:id="rId11"/>
    <p:sldId id="315" r:id="rId12"/>
    <p:sldId id="364" r:id="rId13"/>
    <p:sldId id="363" r:id="rId14"/>
    <p:sldId id="305" r:id="rId15"/>
    <p:sldId id="306" r:id="rId16"/>
    <p:sldId id="352" r:id="rId17"/>
    <p:sldId id="353" r:id="rId18"/>
    <p:sldId id="354" r:id="rId19"/>
    <p:sldId id="355" r:id="rId20"/>
    <p:sldId id="356" r:id="rId21"/>
    <p:sldId id="357" r:id="rId22"/>
    <p:sldId id="358" r:id="rId23"/>
    <p:sldId id="35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7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86" d="100"/>
          <a:sy n="86" d="100"/>
        </p:scale>
        <p:origin x="254" y="53"/>
      </p:cViewPr>
      <p:guideLst>
        <p:guide orient="horz" pos="1979"/>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D17A2-CB54-488D-83F6-40E80FEEFA14}" type="datetimeFigureOut">
              <a:rPr lang="en-US" smtClean="0"/>
              <a:t>2/21/2020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71BF6-114A-47B0-82E9-2429188B8C1D}" type="slidenum">
              <a:rPr lang="en-US" smtClean="0"/>
              <a:t>‹#›</a:t>
            </a:fld>
            <a:endParaRPr lang="en-US"/>
          </a:p>
        </p:txBody>
      </p:sp>
    </p:spTree>
    <p:extLst>
      <p:ext uri="{BB962C8B-B14F-4D97-AF65-F5344CB8AC3E}">
        <p14:creationId xmlns:p14="http://schemas.microsoft.com/office/powerpoint/2010/main" val="2987860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816680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10</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10</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937126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11</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11</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272932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12</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12</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250010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13</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13</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137887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14</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14</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049410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15</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15</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4148508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16</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16</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99159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17</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17</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616796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18</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18</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4271097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19</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19</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44819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2</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2</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8166803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20</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20</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964648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21</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21</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041529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22</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22</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873981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23</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23</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460660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3</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3</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981585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4</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4</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92245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5</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5</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1555502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6</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6</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76287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7</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7</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956429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8</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8</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2727350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1" tIns="43735" rIns="87471" bIns="43735" anchor="b"/>
          <a:lstStyle>
            <a:lvl1pPr defTabSz="874713">
              <a:spcBef>
                <a:spcPct val="30000"/>
              </a:spcBef>
              <a:defRPr sz="1200">
                <a:solidFill>
                  <a:schemeClr val="tx1"/>
                </a:solidFill>
                <a:latin typeface="Calibri" panose="020F0502020204030204" pitchFamily="34" charset="0"/>
              </a:defRPr>
            </a:lvl1pPr>
            <a:lvl2pPr marL="685800" indent="-263525" defTabSz="874713">
              <a:spcBef>
                <a:spcPct val="30000"/>
              </a:spcBef>
              <a:defRPr sz="1200">
                <a:solidFill>
                  <a:schemeClr val="tx1"/>
                </a:solidFill>
                <a:latin typeface="Calibri" panose="020F0502020204030204" pitchFamily="34" charset="0"/>
              </a:defRPr>
            </a:lvl2pPr>
            <a:lvl3pPr marL="1054100" indent="-209550" defTabSz="874713">
              <a:spcBef>
                <a:spcPct val="30000"/>
              </a:spcBef>
              <a:defRPr sz="1200">
                <a:solidFill>
                  <a:schemeClr val="tx1"/>
                </a:solidFill>
                <a:latin typeface="Calibri" panose="020F0502020204030204" pitchFamily="34" charset="0"/>
              </a:defRPr>
            </a:lvl3pPr>
            <a:lvl4pPr marL="1476375" indent="-211138" defTabSz="874713">
              <a:spcBef>
                <a:spcPct val="30000"/>
              </a:spcBef>
              <a:defRPr sz="1200">
                <a:solidFill>
                  <a:schemeClr val="tx1"/>
                </a:solidFill>
                <a:latin typeface="Calibri" panose="020F0502020204030204" pitchFamily="34" charset="0"/>
              </a:defRPr>
            </a:lvl4pPr>
            <a:lvl5pPr marL="1898650" indent="-211138" defTabSz="874713">
              <a:spcBef>
                <a:spcPct val="30000"/>
              </a:spcBef>
              <a:defRPr sz="1200">
                <a:solidFill>
                  <a:schemeClr val="tx1"/>
                </a:solidFill>
                <a:latin typeface="Calibri" panose="020F0502020204030204" pitchFamily="34" charset="0"/>
              </a:defRPr>
            </a:lvl5pPr>
            <a:lvl6pPr marL="2355850" indent="-211138" defTabSz="8747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747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747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747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C164C02D-C972-472A-B3CD-0C967E595A64}" type="slidenum">
              <a:rPr lang="ar-SA" altLang="en-US" sz="1100">
                <a:latin typeface="Arial" panose="020B0604020202020204" pitchFamily="34" charset="0"/>
              </a:rPr>
              <a:pPr rtl="1" eaLnBrk="1" hangingPunct="1">
                <a:spcBef>
                  <a:spcPct val="0"/>
                </a:spcBef>
              </a:pPr>
              <a:t>9</a:t>
            </a:fld>
            <a:endParaRPr lang="en-US" altLang="en-US" sz="1100">
              <a:latin typeface="Arial" panose="020B0604020202020204" pitchFamily="34" charset="0"/>
            </a:endParaRPr>
          </a:p>
        </p:txBody>
      </p:sp>
      <p:sp>
        <p:nvSpPr>
          <p:cNvPr id="717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3673" tIns="41835" rIns="83673" bIns="41835" anchor="b"/>
          <a:lstStyle>
            <a:lvl1pPr defTabSz="836613">
              <a:spcBef>
                <a:spcPct val="30000"/>
              </a:spcBef>
              <a:defRPr sz="1200">
                <a:solidFill>
                  <a:schemeClr val="tx1"/>
                </a:solidFill>
                <a:latin typeface="Calibri" panose="020F0502020204030204" pitchFamily="34" charset="0"/>
              </a:defRPr>
            </a:lvl1pPr>
            <a:lvl2pPr marL="685800" indent="-263525" defTabSz="836613">
              <a:spcBef>
                <a:spcPct val="30000"/>
              </a:spcBef>
              <a:defRPr sz="1200">
                <a:solidFill>
                  <a:schemeClr val="tx1"/>
                </a:solidFill>
                <a:latin typeface="Calibri" panose="020F0502020204030204" pitchFamily="34" charset="0"/>
              </a:defRPr>
            </a:lvl2pPr>
            <a:lvl3pPr marL="1054100" indent="-209550" defTabSz="836613">
              <a:spcBef>
                <a:spcPct val="30000"/>
              </a:spcBef>
              <a:defRPr sz="1200">
                <a:solidFill>
                  <a:schemeClr val="tx1"/>
                </a:solidFill>
                <a:latin typeface="Calibri" panose="020F0502020204030204" pitchFamily="34" charset="0"/>
              </a:defRPr>
            </a:lvl3pPr>
            <a:lvl4pPr marL="1476375" indent="-211138" defTabSz="836613">
              <a:spcBef>
                <a:spcPct val="30000"/>
              </a:spcBef>
              <a:defRPr sz="1200">
                <a:solidFill>
                  <a:schemeClr val="tx1"/>
                </a:solidFill>
                <a:latin typeface="Calibri" panose="020F0502020204030204" pitchFamily="34" charset="0"/>
              </a:defRPr>
            </a:lvl4pPr>
            <a:lvl5pPr marL="1898650" indent="-211138" defTabSz="836613">
              <a:spcBef>
                <a:spcPct val="30000"/>
              </a:spcBef>
              <a:defRPr sz="1200">
                <a:solidFill>
                  <a:schemeClr val="tx1"/>
                </a:solidFill>
                <a:latin typeface="Calibri" panose="020F0502020204030204" pitchFamily="34" charset="0"/>
              </a:defRPr>
            </a:lvl5pPr>
            <a:lvl6pPr marL="2355850" indent="-211138" defTabSz="836613" eaLnBrk="0" fontAlgn="base" hangingPunct="0">
              <a:spcBef>
                <a:spcPct val="30000"/>
              </a:spcBef>
              <a:spcAft>
                <a:spcPct val="0"/>
              </a:spcAft>
              <a:defRPr sz="1200">
                <a:solidFill>
                  <a:schemeClr val="tx1"/>
                </a:solidFill>
                <a:latin typeface="Calibri" panose="020F0502020204030204" pitchFamily="34" charset="0"/>
              </a:defRPr>
            </a:lvl6pPr>
            <a:lvl7pPr marL="2813050" indent="-211138" defTabSz="836613" eaLnBrk="0" fontAlgn="base" hangingPunct="0">
              <a:spcBef>
                <a:spcPct val="30000"/>
              </a:spcBef>
              <a:spcAft>
                <a:spcPct val="0"/>
              </a:spcAft>
              <a:defRPr sz="1200">
                <a:solidFill>
                  <a:schemeClr val="tx1"/>
                </a:solidFill>
                <a:latin typeface="Calibri" panose="020F0502020204030204" pitchFamily="34" charset="0"/>
              </a:defRPr>
            </a:lvl7pPr>
            <a:lvl8pPr marL="3270250" indent="-211138" defTabSz="836613" eaLnBrk="0" fontAlgn="base" hangingPunct="0">
              <a:spcBef>
                <a:spcPct val="30000"/>
              </a:spcBef>
              <a:spcAft>
                <a:spcPct val="0"/>
              </a:spcAft>
              <a:defRPr sz="1200">
                <a:solidFill>
                  <a:schemeClr val="tx1"/>
                </a:solidFill>
                <a:latin typeface="Calibri" panose="020F0502020204030204" pitchFamily="34" charset="0"/>
              </a:defRPr>
            </a:lvl8pPr>
            <a:lvl9pPr marL="3727450" indent="-211138" defTabSz="836613" eaLnBrk="0" fontAlgn="base" hangingPunct="0">
              <a:spcBef>
                <a:spcPct val="30000"/>
              </a:spcBef>
              <a:spcAft>
                <a:spcPct val="0"/>
              </a:spcAft>
              <a:defRPr sz="1200">
                <a:solidFill>
                  <a:schemeClr val="tx1"/>
                </a:solidFill>
                <a:latin typeface="Calibri" panose="020F0502020204030204" pitchFamily="34" charset="0"/>
              </a:defRPr>
            </a:lvl9pPr>
          </a:lstStyle>
          <a:p>
            <a:pPr rtl="1" eaLnBrk="1" hangingPunct="1">
              <a:spcBef>
                <a:spcPct val="0"/>
              </a:spcBef>
            </a:pPr>
            <a:fld id="{D35969F7-CA56-44F1-8526-9B48CC27BBDC}" type="slidenum">
              <a:rPr lang="ar-SA" altLang="en-US" sz="1000">
                <a:latin typeface="Arial" panose="020B0604020202020204" pitchFamily="34" charset="0"/>
              </a:rPr>
              <a:pPr rtl="1" eaLnBrk="1" hangingPunct="1">
                <a:spcBef>
                  <a:spcPct val="0"/>
                </a:spcBef>
              </a:pPr>
              <a:t>9</a:t>
            </a:fld>
            <a:endParaRPr lang="en-US" altLang="en-US" sz="1000">
              <a:latin typeface="Arial" panose="020B0604020202020204" pitchFamily="34" charset="0"/>
            </a:endParaRPr>
          </a:p>
        </p:txBody>
      </p:sp>
      <p:sp>
        <p:nvSpPr>
          <p:cNvPr id="717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3"/>
          <p:cNvSpPr>
            <a:spLocks noGrp="1" noChangeArrowheads="1"/>
          </p:cNvSpPr>
          <p:nvPr>
            <p:ph type="body" idx="1"/>
          </p:nvPr>
        </p:nvSpPr>
        <p:spPr bwMode="auto">
          <a:xfrm>
            <a:off x="685800" y="4344988"/>
            <a:ext cx="5486400" cy="4113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3673" tIns="41835" rIns="83673" bIns="41835"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458703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4D0B73-0A85-43DD-892C-09FF538F135C}" type="datetimeFigureOut">
              <a:rPr lang="en-US" smtClean="0"/>
              <a:t>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181207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26628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1521389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94433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793329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14D0B73-0A85-43DD-892C-09FF538F135C}" type="datetimeFigureOut">
              <a:rPr lang="en-US" smtClean="0"/>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804461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114D0B73-0A85-43DD-892C-09FF538F135C}" type="datetimeFigureOut">
              <a:rPr lang="en-US" smtClean="0"/>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1535702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4D0B73-0A85-43DD-892C-09FF538F135C}"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2068864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4D0B73-0A85-43DD-892C-09FF538F135C}"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412059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4D0B73-0A85-43DD-892C-09FF538F135C}"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0837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4D0B73-0A85-43DD-892C-09FF538F135C}" type="datetimeFigureOut">
              <a:rPr lang="en-US" smtClean="0"/>
              <a:t>2/21/2020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188993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204509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4D0B73-0A85-43DD-892C-09FF538F135C}" type="datetimeFigureOut">
              <a:rPr lang="en-US" smtClean="0"/>
              <a:t>2/21/2020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89568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14D0B73-0A85-43DD-892C-09FF538F135C}" type="datetimeFigureOut">
              <a:rPr lang="en-US" smtClean="0"/>
              <a:t>2/21/2020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10929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D0B73-0A85-43DD-892C-09FF538F135C}" type="datetimeFigureOut">
              <a:rPr lang="en-US" smtClean="0"/>
              <a:t>2/21/2020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3114876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81460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4D0B73-0A85-43DD-892C-09FF538F135C}" type="datetimeFigureOut">
              <a:rPr lang="en-US" smtClean="0"/>
              <a:t>2/21/2020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855C3-D251-41E2-9C33-AA649EFBB952}" type="slidenum">
              <a:rPr lang="en-US" smtClean="0"/>
              <a:t>‹#›</a:t>
            </a:fld>
            <a:endParaRPr lang="en-US"/>
          </a:p>
        </p:txBody>
      </p:sp>
    </p:spTree>
    <p:extLst>
      <p:ext uri="{BB962C8B-B14F-4D97-AF65-F5344CB8AC3E}">
        <p14:creationId xmlns:p14="http://schemas.microsoft.com/office/powerpoint/2010/main" val="285915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14D0B73-0A85-43DD-892C-09FF538F135C}" type="datetimeFigureOut">
              <a:rPr lang="en-US" smtClean="0"/>
              <a:t>2/21/2020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C7855C3-D251-41E2-9C33-AA649EFBB952}" type="slidenum">
              <a:rPr lang="en-US" smtClean="0"/>
              <a:t>‹#›</a:t>
            </a:fld>
            <a:endParaRPr lang="en-US"/>
          </a:p>
        </p:txBody>
      </p:sp>
    </p:spTree>
    <p:extLst>
      <p:ext uri="{BB962C8B-B14F-4D97-AF65-F5344CB8AC3E}">
        <p14:creationId xmlns:p14="http://schemas.microsoft.com/office/powerpoint/2010/main" val="1851771637"/>
      </p:ext>
    </p:extLst>
  </p:cSld>
  <p:clrMap bg1="dk1" tx1="lt1" bg2="dk2" tx2="lt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Lst>
  <p:txStyles>
    <p:titleStyle>
      <a:lvl1pPr algn="l" defTabSz="914400" rtl="1"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ziaossalehin.i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 Target="slide6.xml"/><Relationship Id="rId7" Type="http://schemas.openxmlformats.org/officeDocument/2006/relationships/hyperlink" Target="https://www.ziaossalehin.ir/"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 Target="slide6.xml"/><Relationship Id="rId7" Type="http://schemas.openxmlformats.org/officeDocument/2006/relationships/hyperlink" Target="https://www.ziaossalehin.ir/"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slide" Target="slide13.xml"/><Relationship Id="rId4" Type="http://schemas.openxmlformats.org/officeDocument/2006/relationships/slide" Target="slide24.xml"/></Relationships>
</file>

<file path=ppt/slides/_rels/slide13.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15.xml"/><Relationship Id="rId7" Type="http://schemas.openxmlformats.org/officeDocument/2006/relationships/slide" Target="slide16.xml"/><Relationship Id="rId12" Type="http://schemas.openxmlformats.org/officeDocument/2006/relationships/slide" Target="slide23.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21.xml"/><Relationship Id="rId5" Type="http://schemas.openxmlformats.org/officeDocument/2006/relationships/slide" Target="slide17.xml"/><Relationship Id="rId10" Type="http://schemas.openxmlformats.org/officeDocument/2006/relationships/slide" Target="slide22.xml"/><Relationship Id="rId4" Type="http://schemas.openxmlformats.org/officeDocument/2006/relationships/slide" Target="slide19.xml"/><Relationship Id="rId9" Type="http://schemas.openxmlformats.org/officeDocument/2006/relationships/slide" Target="slide20.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5.jpg"/></Relationships>
</file>

<file path=ppt/slides/_rels/slide15.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notesSlide" Target="../notesSlides/notesSlide15.xml"/><Relationship Id="rId7" Type="http://schemas.openxmlformats.org/officeDocument/2006/relationships/slide" Target="slide13.xml"/><Relationship Id="rId2" Type="http://schemas.openxmlformats.org/officeDocument/2006/relationships/slideLayout" Target="../slideLayouts/slideLayout7.xml"/><Relationship Id="rId1" Type="http://schemas.openxmlformats.org/officeDocument/2006/relationships/themeOverride" Target="../theme/themeOverride4.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notesSlide" Target="../notesSlides/notesSlide16.xml"/><Relationship Id="rId7" Type="http://schemas.openxmlformats.org/officeDocument/2006/relationships/slide" Target="slide13.xml"/><Relationship Id="rId2" Type="http://schemas.openxmlformats.org/officeDocument/2006/relationships/slideLayout" Target="../slideLayouts/slideLayout7.xml"/><Relationship Id="rId1" Type="http://schemas.openxmlformats.org/officeDocument/2006/relationships/themeOverride" Target="../theme/themeOverride5.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ziaossalehin.ir/"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slide" Target="slide13.xml"/><Relationship Id="rId4" Type="http://schemas.openxmlformats.org/officeDocument/2006/relationships/image" Target="../media/image6.jpg"/></Relationships>
</file>

<file path=ppt/slides/_rels/slide23.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notesSlide" Target="../notesSlides/notesSlide23.xml"/><Relationship Id="rId7" Type="http://schemas.openxmlformats.org/officeDocument/2006/relationships/slide" Target="slide13.xml"/><Relationship Id="rId2" Type="http://schemas.openxmlformats.org/officeDocument/2006/relationships/slideLayout" Target="../slideLayouts/slideLayout7.xml"/><Relationship Id="rId1" Type="http://schemas.openxmlformats.org/officeDocument/2006/relationships/themeOverride" Target="../theme/themeOverride6.xml"/><Relationship Id="rId6" Type="http://schemas.openxmlformats.org/officeDocument/2006/relationships/image" Target="../media/image6.jpg"/><Relationship Id="rId5" Type="http://schemas.openxmlformats.org/officeDocument/2006/relationships/audio" Target="../media/audio1.wav"/><Relationship Id="rId10" Type="http://schemas.openxmlformats.org/officeDocument/2006/relationships/image" Target="../media/image2.png"/><Relationship Id="rId4" Type="http://schemas.openxmlformats.org/officeDocument/2006/relationships/image" Target="../media/image1.jpg"/><Relationship Id="rId9" Type="http://schemas.openxmlformats.org/officeDocument/2006/relationships/hyperlink" Target="https://www.ziaossalehin.i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ziaossalehin.ir/" TargetMode="External"/><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slide" Target="slide6.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 Target="slide3.xml"/><Relationship Id="rId7" Type="http://schemas.openxmlformats.org/officeDocument/2006/relationships/hyperlink" Target="https://www.ziaossalehin.ir/"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 Target="slide3.xml"/><Relationship Id="rId7" Type="http://schemas.openxmlformats.org/officeDocument/2006/relationships/hyperlink" Target="https://www.ziaossalehin.ir/"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audio" Target="../media/audio1.wav"/><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11.xml"/><Relationship Id="rId7"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9.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notesSlide" Target="../notesSlides/notesSlide7.xml"/><Relationship Id="rId7"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image" Target="../media/image5.jpg"/><Relationship Id="rId5" Type="http://schemas.openxmlformats.org/officeDocument/2006/relationships/slide" Target="slide6.xml"/><Relationship Id="rId10" Type="http://schemas.openxmlformats.org/officeDocument/2006/relationships/image" Target="../media/image2.png"/><Relationship Id="rId4" Type="http://schemas.openxmlformats.org/officeDocument/2006/relationships/image" Target="../media/image1.jpg"/><Relationship Id="rId9" Type="http://schemas.openxmlformats.org/officeDocument/2006/relationships/hyperlink" Target="https://www.ziaossalehin.ir/"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notesSlide" Target="../notesSlides/notesSlide8.xml"/><Relationship Id="rId7"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hemeOverride" Target="../theme/themeOverride2.xml"/><Relationship Id="rId6" Type="http://schemas.openxmlformats.org/officeDocument/2006/relationships/image" Target="../media/image5.jpg"/><Relationship Id="rId5" Type="http://schemas.openxmlformats.org/officeDocument/2006/relationships/slide" Target="slide6.xml"/><Relationship Id="rId10" Type="http://schemas.openxmlformats.org/officeDocument/2006/relationships/image" Target="../media/image2.png"/><Relationship Id="rId4" Type="http://schemas.openxmlformats.org/officeDocument/2006/relationships/image" Target="../media/image1.jpg"/><Relationship Id="rId9" Type="http://schemas.openxmlformats.org/officeDocument/2006/relationships/hyperlink" Target="https://www.ziaossalehin.ir/"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notesSlide" Target="../notesSlides/notesSlide9.xml"/><Relationship Id="rId7"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hemeOverride" Target="../theme/themeOverride3.xml"/><Relationship Id="rId6" Type="http://schemas.openxmlformats.org/officeDocument/2006/relationships/image" Target="../media/image5.jpg"/><Relationship Id="rId5" Type="http://schemas.openxmlformats.org/officeDocument/2006/relationships/slide" Target="slide6.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a:t>
            </a:fld>
            <a:endParaRPr lang="en-US" altLang="en-US" sz="1200">
              <a:effectLst>
                <a:outerShdw blurRad="38100" dist="38100" dir="2700000" algn="tl">
                  <a:srgbClr val="C0C0C0"/>
                </a:outerShdw>
              </a:effectLst>
              <a:latin typeface="Verdana" panose="020B0604030504040204" pitchFamily="34" charset="0"/>
            </a:endParaRPr>
          </a:p>
        </p:txBody>
      </p:sp>
      <p:sp>
        <p:nvSpPr>
          <p:cNvPr id="2" name="TextBox 1"/>
          <p:cNvSpPr txBox="1"/>
          <p:nvPr/>
        </p:nvSpPr>
        <p:spPr>
          <a:xfrm>
            <a:off x="0" y="0"/>
            <a:ext cx="868680" cy="5760720"/>
          </a:xfrm>
          <a:prstGeom prst="rect">
            <a:avLst/>
          </a:prstGeom>
          <a:noFill/>
        </p:spPr>
        <p:txBody>
          <a:bodyPr wrap="square" rtlCol="1">
            <a:spAutoFit/>
          </a:bodyPr>
          <a:lstStyle/>
          <a:p>
            <a:endParaRPr lang="fa-IR" dirty="0"/>
          </a:p>
        </p:txBody>
      </p:sp>
      <p:sp>
        <p:nvSpPr>
          <p:cNvPr id="4" name="TextBox 3"/>
          <p:cNvSpPr txBox="1"/>
          <p:nvPr/>
        </p:nvSpPr>
        <p:spPr>
          <a:xfrm>
            <a:off x="746974" y="2275612"/>
            <a:ext cx="10457645" cy="1200329"/>
          </a:xfrm>
          <a:prstGeom prst="rect">
            <a:avLst/>
          </a:prstGeom>
          <a:noFill/>
        </p:spPr>
        <p:txBody>
          <a:bodyPr wrap="square" rtlCol="0">
            <a:spAutoFit/>
          </a:bodyPr>
          <a:lstStyle/>
          <a:p>
            <a:pPr algn="ctr" rtl="1"/>
            <a:r>
              <a:rPr lang="fa-IR" sz="7200" dirty="0" smtClean="0">
                <a:solidFill>
                  <a:schemeClr val="accent4">
                    <a:lumMod val="75000"/>
                  </a:schemeClr>
                </a:solidFill>
                <a:latin typeface="IranNastaliq" pitchFamily="50" charset="0"/>
                <a:cs typeface="IranNastaliq" pitchFamily="50" charset="0"/>
              </a:rPr>
              <a:t>شاخصه های   نماینده اصلح از نگاه امامین انقلاب</a:t>
            </a:r>
            <a:endParaRPr lang="en-US" sz="7200" dirty="0">
              <a:solidFill>
                <a:schemeClr val="accent4">
                  <a:lumMod val="75000"/>
                </a:schemeClr>
              </a:solidFill>
              <a:latin typeface="IranNastaliq" pitchFamily="50" charset="0"/>
              <a:cs typeface="IranNastaliq" pitchFamily="50" charset="0"/>
            </a:endParaRPr>
          </a:p>
        </p:txBody>
      </p:sp>
      <p:sp>
        <p:nvSpPr>
          <p:cNvPr id="6" name="TextBox 5"/>
          <p:cNvSpPr txBox="1"/>
          <p:nvPr/>
        </p:nvSpPr>
        <p:spPr>
          <a:xfrm>
            <a:off x="434341" y="5190186"/>
            <a:ext cx="11353370" cy="369332"/>
          </a:xfrm>
          <a:prstGeom prst="rect">
            <a:avLst/>
          </a:prstGeom>
          <a:noFill/>
        </p:spPr>
        <p:txBody>
          <a:bodyPr wrap="square" rtlCol="0">
            <a:spAutoFit/>
          </a:bodyPr>
          <a:lstStyle/>
          <a:p>
            <a:pPr algn="ctr" rtl="1"/>
            <a:r>
              <a:rPr lang="fa-IR" dirty="0" smtClean="0">
                <a:solidFill>
                  <a:schemeClr val="bg1"/>
                </a:solidFill>
              </a:rPr>
              <a:t>اداره مطالعات و پژوهش های تبلیغی حوزه های علمیه</a:t>
            </a:r>
            <a:endParaRPr lang="en-US" dirty="0">
              <a:solidFill>
                <a:schemeClr val="bg1"/>
              </a:solidFill>
            </a:endParaRPr>
          </a:p>
        </p:txBody>
      </p:sp>
      <p:pic>
        <p:nvPicPr>
          <p:cNvPr id="3" name="Picture 2">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2400313116"/>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10</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84804"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lnSpc>
                <a:spcPct val="200000"/>
              </a:lnSpc>
            </a:pPr>
            <a:r>
              <a:rPr lang="fa-IR" sz="2800" dirty="0">
                <a:solidFill>
                  <a:schemeClr val="bg1"/>
                </a:solidFill>
                <a:latin typeface="IranNastaliq" panose="02020505000000020003" pitchFamily="18" charset="0"/>
                <a:cs typeface="B Davat" panose="00000400000000000000" pitchFamily="2" charset="-78"/>
              </a:rPr>
              <a:t>محل سکونت (شهر، روستا، پایین‌شهر، بالاشهر و...) بر مشارکت انتخاباتی و نوع رأی‌دهی مؤثر است؛ ممکن است مناطق پائین‌شهر بیش‏تر جذب سیاستهای اقتصادی و مناطق بالای شهر بیش‏تر جذب سیاستهای فرهنگی شوند</a:t>
            </a:r>
            <a:r>
              <a:rPr lang="fa-IR" sz="2800" dirty="0"/>
              <a:t>. </a:t>
            </a:r>
            <a:endParaRPr lang="en-US" sz="2800" dirty="0"/>
          </a:p>
        </p:txBody>
      </p:sp>
      <p:sp>
        <p:nvSpPr>
          <p:cNvPr id="3" name="Rounded Rectangle 2"/>
          <p:cNvSpPr/>
          <p:nvPr/>
        </p:nvSpPr>
        <p:spPr>
          <a:xfrm>
            <a:off x="4565706" y="127897"/>
            <a:ext cx="306058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dirty="0" smtClean="0">
                <a:solidFill>
                  <a:schemeClr val="bg1"/>
                </a:solidFill>
                <a:latin typeface="IranNastaliq" panose="02020505000000020003" pitchFamily="18" charset="0"/>
                <a:cs typeface="B Titr" panose="00000700000000000000" pitchFamily="2" charset="-78"/>
              </a:rPr>
              <a:t>الگوی همشهری گری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1665212246"/>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11</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1070517"/>
            <a:ext cx="11494906" cy="5494056"/>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r" rtl="1">
              <a:lnSpc>
                <a:spcPct val="250000"/>
              </a:lnSpc>
            </a:pPr>
            <a:r>
              <a:rPr lang="fa-IR" sz="2800" dirty="0" smtClean="0">
                <a:solidFill>
                  <a:schemeClr val="bg1"/>
                </a:solidFill>
                <a:latin typeface="IranNastaliq" panose="02020505000000020003" pitchFamily="18" charset="0"/>
                <a:cs typeface="B Davat" panose="00000400000000000000" pitchFamily="2" charset="-78"/>
              </a:rPr>
              <a:t>در </a:t>
            </a:r>
            <a:r>
              <a:rPr lang="fa-IR" sz="2800" dirty="0">
                <a:solidFill>
                  <a:schemeClr val="bg1"/>
                </a:solidFill>
                <a:latin typeface="IranNastaliq" panose="02020505000000020003" pitchFamily="18" charset="0"/>
                <a:cs typeface="B Davat" panose="00000400000000000000" pitchFamily="2" charset="-78"/>
              </a:rPr>
              <a:t>این </a:t>
            </a:r>
            <a:r>
              <a:rPr lang="fa-IR" sz="2800" dirty="0" smtClean="0">
                <a:solidFill>
                  <a:schemeClr val="bg1"/>
                </a:solidFill>
                <a:latin typeface="IranNastaliq" panose="02020505000000020003" pitchFamily="18" charset="0"/>
                <a:cs typeface="B Davat" panose="00000400000000000000" pitchFamily="2" charset="-78"/>
              </a:rPr>
              <a:t>الگو؛ </a:t>
            </a:r>
            <a:r>
              <a:rPr lang="fa-IR" sz="2800" dirty="0">
                <a:solidFill>
                  <a:schemeClr val="bg1"/>
                </a:solidFill>
                <a:latin typeface="IranNastaliq" panose="02020505000000020003" pitchFamily="18" charset="0"/>
                <a:cs typeface="B Davat" panose="00000400000000000000" pitchFamily="2" charset="-78"/>
              </a:rPr>
              <a:t>مردم متأثر از هویت و تعلقات منطقه‌ای و محلی، گروه‌هایی را تشکیل داده و در انتخابات به صورت گروهی به کاندیدای وابسته به آن محله رأی می‌دهند؛ یعنی وجود یک کاندیدا از فلان منطقه در انتخابات، زمینة تشدید تعصّبات محلی را فراهم کرده، عرصه را به نفع کاندیدای مورد نظر پیش می‏برد</a:t>
            </a:r>
          </a:p>
        </p:txBody>
      </p:sp>
      <p:sp>
        <p:nvSpPr>
          <p:cNvPr id="3" name="Rounded Rectangle 2"/>
          <p:cNvSpPr/>
          <p:nvPr/>
        </p:nvSpPr>
        <p:spPr>
          <a:xfrm>
            <a:off x="4565706" y="127897"/>
            <a:ext cx="306058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dirty="0" smtClean="0">
                <a:solidFill>
                  <a:schemeClr val="bg1"/>
                </a:solidFill>
                <a:latin typeface="IranNastaliq" panose="02020505000000020003" pitchFamily="18" charset="0"/>
                <a:cs typeface="B Titr" panose="00000700000000000000" pitchFamily="2" charset="-78"/>
              </a:rPr>
              <a:t>الگوی منطقه ای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2072546953"/>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12</a:t>
            </a:fld>
            <a:endParaRPr lang="en-US" altLang="en-US" sz="1200">
              <a:effectLst>
                <a:outerShdw blurRad="38100" dist="38100" dir="2700000" algn="tl">
                  <a:srgbClr val="C0C0C0"/>
                </a:outerShdw>
              </a:effectLst>
              <a:latin typeface="Verdana" panose="020B0604030504040204" pitchFamily="34" charset="0"/>
            </a:endParaRPr>
          </a:p>
        </p:txBody>
      </p:sp>
      <p:sp>
        <p:nvSpPr>
          <p:cNvPr id="6" name="Oval 5"/>
          <p:cNvSpPr/>
          <p:nvPr/>
        </p:nvSpPr>
        <p:spPr>
          <a:xfrm>
            <a:off x="6500237" y="130278"/>
            <a:ext cx="1922554" cy="2019708"/>
          </a:xfrm>
          <a:prstGeom prst="ellipse">
            <a:avLst/>
          </a:prstGeom>
        </p:spPr>
        <p:style>
          <a:lnRef idx="0">
            <a:schemeClr val="accent4"/>
          </a:lnRef>
          <a:fillRef idx="3">
            <a:schemeClr val="accent4"/>
          </a:fillRef>
          <a:effectRef idx="3">
            <a:schemeClr val="accent4"/>
          </a:effectRef>
          <a:fontRef idx="minor">
            <a:schemeClr val="lt1"/>
          </a:fontRef>
        </p:style>
        <p:txBody>
          <a:bodyPr rtlCol="1" anchor="ctr"/>
          <a:lstStyle/>
          <a:p>
            <a:pPr lvl="0" algn="ctr" rtl="1">
              <a:lnSpc>
                <a:spcPct val="200000"/>
              </a:lnSpc>
            </a:pPr>
            <a:r>
              <a:rPr lang="fa-IR" sz="3000" b="1" dirty="0" smtClean="0">
                <a:cs typeface="B Zar" panose="00000400000000000000" pitchFamily="2" charset="-78"/>
              </a:rPr>
              <a:t>التزام عملی</a:t>
            </a:r>
            <a:endParaRPr lang="fa-IR" sz="3000" b="1" dirty="0">
              <a:cs typeface="B Zar" panose="00000400000000000000" pitchFamily="2" charset="-78"/>
            </a:endParaRPr>
          </a:p>
        </p:txBody>
      </p:sp>
      <p:sp>
        <p:nvSpPr>
          <p:cNvPr id="7" name="Oval 6"/>
          <p:cNvSpPr/>
          <p:nvPr/>
        </p:nvSpPr>
        <p:spPr>
          <a:xfrm>
            <a:off x="1164639" y="4638933"/>
            <a:ext cx="1922554" cy="2019708"/>
          </a:xfrm>
          <a:prstGeom prst="ellipse">
            <a:avLst/>
          </a:prstGeom>
        </p:spPr>
        <p:style>
          <a:lnRef idx="0">
            <a:schemeClr val="accent4"/>
          </a:lnRef>
          <a:fillRef idx="3">
            <a:schemeClr val="accent4"/>
          </a:fillRef>
          <a:effectRef idx="3">
            <a:schemeClr val="accent4"/>
          </a:effectRef>
          <a:fontRef idx="minor">
            <a:schemeClr val="lt1"/>
          </a:fontRef>
        </p:style>
        <p:txBody>
          <a:bodyPr rtlCol="1" anchor="ctr"/>
          <a:lstStyle/>
          <a:p>
            <a:pPr lvl="0" algn="ctr" rtl="1">
              <a:lnSpc>
                <a:spcPct val="200000"/>
              </a:lnSpc>
            </a:pPr>
            <a:r>
              <a:rPr lang="fa-IR" sz="3000" b="1" dirty="0" smtClean="0">
                <a:cs typeface="B Zar" panose="00000400000000000000" pitchFamily="2" charset="-78"/>
              </a:rPr>
              <a:t>سطح اقتصادی</a:t>
            </a:r>
            <a:endParaRPr lang="fa-IR" sz="3000" b="1" dirty="0">
              <a:cs typeface="B Zar" panose="00000400000000000000" pitchFamily="2" charset="-78"/>
            </a:endParaRPr>
          </a:p>
        </p:txBody>
      </p:sp>
      <p:sp>
        <p:nvSpPr>
          <p:cNvPr id="8" name="Oval 7"/>
          <p:cNvSpPr/>
          <p:nvPr/>
        </p:nvSpPr>
        <p:spPr>
          <a:xfrm>
            <a:off x="1167288" y="130278"/>
            <a:ext cx="1922554" cy="201970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lvl="0" algn="ctr" rtl="1"/>
            <a:r>
              <a:rPr lang="fa-IR" sz="3000" b="1" dirty="0" smtClean="0">
                <a:cs typeface="B Zar" panose="00000400000000000000" pitchFamily="2" charset="-78"/>
              </a:rPr>
              <a:t>استکبار ستیزی</a:t>
            </a:r>
            <a:endParaRPr lang="fa-IR" sz="3000" dirty="0"/>
          </a:p>
        </p:txBody>
      </p:sp>
      <p:sp>
        <p:nvSpPr>
          <p:cNvPr id="9" name="Oval 8"/>
          <p:cNvSpPr/>
          <p:nvPr/>
        </p:nvSpPr>
        <p:spPr>
          <a:xfrm>
            <a:off x="84276" y="2419146"/>
            <a:ext cx="1922554" cy="2019708"/>
          </a:xfrm>
          <a:prstGeom prst="ellipse">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rtl="1">
              <a:lnSpc>
                <a:spcPct val="200000"/>
              </a:lnSpc>
            </a:pPr>
            <a:r>
              <a:rPr lang="fa-IR" sz="3000" b="1" dirty="0" smtClean="0">
                <a:cs typeface="B Zar" panose="00000400000000000000" pitchFamily="2" charset="-78"/>
              </a:rPr>
              <a:t>پاک دستی</a:t>
            </a:r>
            <a:endParaRPr lang="fa-IR" sz="3000" b="1" dirty="0">
              <a:cs typeface="B Zar" panose="00000400000000000000" pitchFamily="2" charset="-78"/>
            </a:endParaRPr>
          </a:p>
        </p:txBody>
      </p:sp>
      <p:sp>
        <p:nvSpPr>
          <p:cNvPr id="11" name="Oval 10"/>
          <p:cNvSpPr/>
          <p:nvPr/>
        </p:nvSpPr>
        <p:spPr>
          <a:xfrm>
            <a:off x="3808512" y="162422"/>
            <a:ext cx="1922554" cy="2019708"/>
          </a:xfrm>
          <a:prstGeom prst="ellipse">
            <a:avLst/>
          </a:prstGeom>
        </p:spPr>
        <p:style>
          <a:lnRef idx="0">
            <a:schemeClr val="accent1"/>
          </a:lnRef>
          <a:fillRef idx="3">
            <a:schemeClr val="accent1"/>
          </a:fillRef>
          <a:effectRef idx="3">
            <a:schemeClr val="accent1"/>
          </a:effectRef>
          <a:fontRef idx="minor">
            <a:schemeClr val="lt1"/>
          </a:fontRef>
        </p:style>
        <p:txBody>
          <a:bodyPr rtlCol="1" anchor="ctr"/>
          <a:lstStyle/>
          <a:p>
            <a:pPr lvl="0" algn="ctr" rtl="1">
              <a:lnSpc>
                <a:spcPct val="200000"/>
              </a:lnSpc>
            </a:pPr>
            <a:r>
              <a:rPr lang="fa-IR" sz="2900" b="1" dirty="0" smtClean="0">
                <a:cs typeface="B Zar" panose="00000400000000000000" pitchFamily="2" charset="-78"/>
              </a:rPr>
              <a:t>فهم سیاسی</a:t>
            </a:r>
            <a:endParaRPr lang="fa-IR" sz="2900" b="1" dirty="0">
              <a:cs typeface="B Zar" panose="00000400000000000000" pitchFamily="2" charset="-78"/>
            </a:endParaRPr>
          </a:p>
        </p:txBody>
      </p:sp>
      <p:sp>
        <p:nvSpPr>
          <p:cNvPr id="12" name="Oval 11">
            <a:hlinkClick r:id="rId3" action="ppaction://hlinksldjump"/>
          </p:cNvPr>
          <p:cNvSpPr/>
          <p:nvPr/>
        </p:nvSpPr>
        <p:spPr>
          <a:xfrm>
            <a:off x="9044312" y="162422"/>
            <a:ext cx="1922554" cy="2019708"/>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lvl="0" algn="ctr" rtl="1"/>
            <a:r>
              <a:rPr lang="fa-IR" sz="3000" b="1" dirty="0" smtClean="0">
                <a:cs typeface="B Zar" panose="00000400000000000000" pitchFamily="2" charset="-78"/>
              </a:rPr>
              <a:t>اعتقادی</a:t>
            </a:r>
            <a:endParaRPr lang="fa-IR" sz="3000" b="1" dirty="0">
              <a:cs typeface="B Zar" panose="00000400000000000000" pitchFamily="2" charset="-78"/>
            </a:endParaRPr>
          </a:p>
        </p:txBody>
      </p:sp>
      <p:sp>
        <p:nvSpPr>
          <p:cNvPr id="2" name="Up Arrow 1"/>
          <p:cNvSpPr/>
          <p:nvPr/>
        </p:nvSpPr>
        <p:spPr>
          <a:xfrm>
            <a:off x="7097700" y="2449990"/>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Oval 12">
            <a:hlinkClick r:id="rId4" action="ppaction://hlinksldjump"/>
          </p:cNvPr>
          <p:cNvSpPr/>
          <p:nvPr/>
        </p:nvSpPr>
        <p:spPr>
          <a:xfrm>
            <a:off x="3808512" y="4636552"/>
            <a:ext cx="1922554" cy="2019708"/>
          </a:xfrm>
          <a:prstGeom prst="ellipse">
            <a:avLst/>
          </a:prstGeom>
          <a:ln/>
        </p:spPr>
        <p:style>
          <a:lnRef idx="0">
            <a:schemeClr val="accent1"/>
          </a:lnRef>
          <a:fillRef idx="3">
            <a:schemeClr val="accent1"/>
          </a:fillRef>
          <a:effectRef idx="3">
            <a:schemeClr val="accent1"/>
          </a:effectRef>
          <a:fontRef idx="minor">
            <a:schemeClr val="lt1"/>
          </a:fontRef>
        </p:style>
        <p:txBody>
          <a:bodyPr rtlCol="1" anchor="ctr"/>
          <a:lstStyle/>
          <a:p>
            <a:pPr lvl="0" algn="ctr" rtl="1"/>
            <a:r>
              <a:rPr lang="fa-IR" sz="3000" b="1" dirty="0" smtClean="0">
                <a:cs typeface="B Zar" panose="00000400000000000000" pitchFamily="2" charset="-78"/>
              </a:rPr>
              <a:t>تخصص</a:t>
            </a:r>
            <a:endParaRPr lang="fa-IR" sz="3000" b="1" dirty="0">
              <a:cs typeface="B Zar" panose="00000400000000000000" pitchFamily="2" charset="-78"/>
            </a:endParaRPr>
          </a:p>
        </p:txBody>
      </p:sp>
      <p:sp>
        <p:nvSpPr>
          <p:cNvPr id="14" name="Oval 13"/>
          <p:cNvSpPr/>
          <p:nvPr/>
        </p:nvSpPr>
        <p:spPr>
          <a:xfrm>
            <a:off x="9050423" y="4586789"/>
            <a:ext cx="1922554" cy="2019708"/>
          </a:xfrm>
          <a:prstGeom prst="ellipse">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rtl="1">
              <a:lnSpc>
                <a:spcPct val="200000"/>
              </a:lnSpc>
            </a:pPr>
            <a:r>
              <a:rPr lang="fa-IR" sz="3000" b="1" dirty="0" smtClean="0">
                <a:cs typeface="B Zar" panose="00000400000000000000" pitchFamily="2" charset="-78"/>
              </a:rPr>
              <a:t>اخلاق</a:t>
            </a:r>
            <a:endParaRPr lang="fa-IR" sz="3000" b="1" dirty="0">
              <a:cs typeface="B Zar" panose="00000400000000000000" pitchFamily="2" charset="-78"/>
            </a:endParaRPr>
          </a:p>
        </p:txBody>
      </p:sp>
      <p:sp>
        <p:nvSpPr>
          <p:cNvPr id="15" name="Oval 14"/>
          <p:cNvSpPr/>
          <p:nvPr/>
        </p:nvSpPr>
        <p:spPr>
          <a:xfrm>
            <a:off x="6500237" y="4586789"/>
            <a:ext cx="1922554" cy="2019708"/>
          </a:xfrm>
          <a:prstGeom prst="ellipse">
            <a:avLst/>
          </a:prstGeom>
        </p:spPr>
        <p:style>
          <a:lnRef idx="0">
            <a:schemeClr val="accent5"/>
          </a:lnRef>
          <a:fillRef idx="3">
            <a:schemeClr val="accent5"/>
          </a:fillRef>
          <a:effectRef idx="3">
            <a:schemeClr val="accent5"/>
          </a:effectRef>
          <a:fontRef idx="minor">
            <a:schemeClr val="lt1"/>
          </a:fontRef>
        </p:style>
        <p:txBody>
          <a:bodyPr rtlCol="1" anchor="ctr"/>
          <a:lstStyle/>
          <a:p>
            <a:pPr lvl="0" algn="ctr" rtl="1">
              <a:lnSpc>
                <a:spcPct val="200000"/>
              </a:lnSpc>
            </a:pPr>
            <a:r>
              <a:rPr lang="fa-IR" sz="3000" b="1" dirty="0" smtClean="0">
                <a:cs typeface="B Zar" panose="00000400000000000000" pitchFamily="2" charset="-78"/>
              </a:rPr>
              <a:t>جوان گرائی</a:t>
            </a:r>
          </a:p>
        </p:txBody>
      </p:sp>
      <p:sp>
        <p:nvSpPr>
          <p:cNvPr id="16" name="Oval 15"/>
          <p:cNvSpPr/>
          <p:nvPr/>
        </p:nvSpPr>
        <p:spPr>
          <a:xfrm>
            <a:off x="10147344" y="2419146"/>
            <a:ext cx="1922554" cy="2019708"/>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lvl="0" algn="ctr" rtl="1">
              <a:lnSpc>
                <a:spcPct val="200000"/>
              </a:lnSpc>
            </a:pPr>
            <a:r>
              <a:rPr lang="fa-IR" sz="3000" b="1" dirty="0" smtClean="0">
                <a:cs typeface="B Zar" panose="00000400000000000000" pitchFamily="2" charset="-78"/>
              </a:rPr>
              <a:t>رأی آوری</a:t>
            </a:r>
            <a:endParaRPr lang="fa-IR" sz="3000" b="1" dirty="0">
              <a:cs typeface="B Zar" panose="00000400000000000000" pitchFamily="2" charset="-78"/>
            </a:endParaRPr>
          </a:p>
        </p:txBody>
      </p:sp>
      <p:sp>
        <p:nvSpPr>
          <p:cNvPr id="3" name="Rounded Rectangle 2"/>
          <p:cNvSpPr/>
          <p:nvPr/>
        </p:nvSpPr>
        <p:spPr>
          <a:xfrm>
            <a:off x="2789222" y="3050124"/>
            <a:ext cx="6564572" cy="672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fa-IR" sz="2800" dirty="0" smtClean="0">
                <a:solidFill>
                  <a:srgbClr val="FFFF00"/>
                </a:solidFill>
                <a:latin typeface="IranNastaliq" panose="02020505000000020003" pitchFamily="18" charset="0"/>
                <a:cs typeface="B Titr" panose="00000700000000000000" pitchFamily="2" charset="-78"/>
              </a:rPr>
              <a:t>انتخاب بر اساس شاخصه‌های مد نظر امامین انقلاب</a:t>
            </a:r>
            <a:endParaRPr lang="fa-IR" sz="2800" dirty="0">
              <a:solidFill>
                <a:srgbClr val="FFFF00"/>
              </a:solidFill>
              <a:latin typeface="IranNastaliq" panose="02020505000000020003" pitchFamily="18" charset="0"/>
              <a:cs typeface="B Titr" panose="00000700000000000000" pitchFamily="2" charset="-78"/>
            </a:endParaRPr>
          </a:p>
        </p:txBody>
      </p:sp>
      <p:sp>
        <p:nvSpPr>
          <p:cNvPr id="17" name="Up Arrow 16"/>
          <p:cNvSpPr/>
          <p:nvPr/>
        </p:nvSpPr>
        <p:spPr>
          <a:xfrm>
            <a:off x="4494265" y="2449927"/>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Up Arrow 17"/>
          <p:cNvSpPr/>
          <p:nvPr/>
        </p:nvSpPr>
        <p:spPr>
          <a:xfrm rot="10800000">
            <a:off x="7068771" y="3937421"/>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Up Arrow 18"/>
          <p:cNvSpPr/>
          <p:nvPr/>
        </p:nvSpPr>
        <p:spPr>
          <a:xfrm rot="10800000">
            <a:off x="4465336" y="3937358"/>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Up Arrow 19"/>
          <p:cNvSpPr/>
          <p:nvPr/>
        </p:nvSpPr>
        <p:spPr>
          <a:xfrm rot="11962877">
            <a:off x="2623537" y="3902800"/>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Up Arrow 20"/>
          <p:cNvSpPr/>
          <p:nvPr/>
        </p:nvSpPr>
        <p:spPr>
          <a:xfrm rot="9347688">
            <a:off x="9023182" y="3773676"/>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Up Arrow 21"/>
          <p:cNvSpPr/>
          <p:nvPr/>
        </p:nvSpPr>
        <p:spPr>
          <a:xfrm rot="2012621">
            <a:off x="8983644" y="2616421"/>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Up Arrow 22"/>
          <p:cNvSpPr/>
          <p:nvPr/>
        </p:nvSpPr>
        <p:spPr>
          <a:xfrm rot="18916359">
            <a:off x="2576386" y="2512872"/>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4" name="Up Arrow 23"/>
          <p:cNvSpPr/>
          <p:nvPr/>
        </p:nvSpPr>
        <p:spPr>
          <a:xfrm rot="16200000">
            <a:off x="2156484" y="3220929"/>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5" name="Up Arrow 24"/>
          <p:cNvSpPr/>
          <p:nvPr/>
        </p:nvSpPr>
        <p:spPr>
          <a:xfrm rot="5400000">
            <a:off x="9320183" y="3257577"/>
            <a:ext cx="608908" cy="30013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6" name="TextBox 25">
            <a:hlinkClick r:id="rId5" action="ppaction://hlinksldjump"/>
          </p:cNvPr>
          <p:cNvSpPr txBox="1"/>
          <p:nvPr/>
        </p:nvSpPr>
        <p:spPr>
          <a:xfrm>
            <a:off x="0" y="130278"/>
            <a:ext cx="12192000" cy="6740307"/>
          </a:xfrm>
          <a:prstGeom prst="rect">
            <a:avLst/>
          </a:prstGeom>
          <a:noFill/>
        </p:spPr>
        <p:txBody>
          <a:bodyPr wrap="square" rtlCol="0">
            <a:spAutoFit/>
          </a:bodyPr>
          <a:lstStyle/>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p:txBody>
      </p:sp>
    </p:spTree>
    <p:extLst>
      <p:ext uri="{BB962C8B-B14F-4D97-AF65-F5344CB8AC3E}">
        <p14:creationId xmlns:p14="http://schemas.microsoft.com/office/powerpoint/2010/main" val="2049972855"/>
      </p:ext>
    </p:extLst>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p:transition spd="slow" advClick="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xit" presetSubtype="0" accel="100000" fill="hold" grpId="0" nodeType="afterEffect">
                                  <p:stCondLst>
                                    <p:cond delay="0"/>
                                  </p:stCondLst>
                                  <p:childTnLst>
                                    <p:anim calcmode="lin" valueType="num">
                                      <p:cBhvr>
                                        <p:cTn id="6" dur="2000"/>
                                        <p:tgtEl>
                                          <p:spTgt spid="10"/>
                                        </p:tgtEl>
                                        <p:attrNameLst>
                                          <p:attrName>ppt_w</p:attrName>
                                        </p:attrNameLst>
                                      </p:cBhvr>
                                      <p:tavLst>
                                        <p:tav tm="0">
                                          <p:val>
                                            <p:strVal val="ppt_w"/>
                                          </p:val>
                                        </p:tav>
                                        <p:tav tm="100000">
                                          <p:val>
                                            <p:fltVal val="0"/>
                                          </p:val>
                                        </p:tav>
                                      </p:tavLst>
                                    </p:anim>
                                    <p:anim calcmode="lin" valueType="num">
                                      <p:cBhvr>
                                        <p:cTn id="7" dur="2000"/>
                                        <p:tgtEl>
                                          <p:spTgt spid="10"/>
                                        </p:tgtEl>
                                        <p:attrNameLst>
                                          <p:attrName>ppt_h</p:attrName>
                                        </p:attrNameLst>
                                      </p:cBhvr>
                                      <p:tavLst>
                                        <p:tav tm="0">
                                          <p:val>
                                            <p:strVal val="ppt_h"/>
                                          </p:val>
                                        </p:tav>
                                        <p:tav tm="100000">
                                          <p:val>
                                            <p:fltVal val="0"/>
                                          </p:val>
                                        </p:tav>
                                      </p:tavLst>
                                    </p:anim>
                                    <p:anim calcmode="lin" valueType="num">
                                      <p:cBhvr>
                                        <p:cTn id="8" dur="2000"/>
                                        <p:tgtEl>
                                          <p:spTgt spid="10"/>
                                        </p:tgtEl>
                                        <p:attrNameLst>
                                          <p:attrName>style.rotation</p:attrName>
                                        </p:attrNameLst>
                                      </p:cBhvr>
                                      <p:tavLst>
                                        <p:tav tm="0">
                                          <p:val>
                                            <p:fltVal val="0"/>
                                          </p:val>
                                        </p:tav>
                                        <p:tav tm="100000">
                                          <p:val>
                                            <p:fltVal val="360"/>
                                          </p:val>
                                        </p:tav>
                                      </p:tavLst>
                                    </p:anim>
                                    <p:animEffect transition="out" filter="fade">
                                      <p:cBhvr>
                                        <p:cTn id="9" dur="2000"/>
                                        <p:tgtEl>
                                          <p:spTgt spid="10"/>
                                        </p:tgtEl>
                                      </p:cBhvr>
                                    </p:animEffect>
                                    <p:set>
                                      <p:cBhvr>
                                        <p:cTn id="10" dur="1" fill="hold">
                                          <p:stCondLst>
                                            <p:cond delay="1999"/>
                                          </p:stCondLst>
                                        </p:cTn>
                                        <p:tgtEl>
                                          <p:spTgt spid="10"/>
                                        </p:tgtEl>
                                        <p:attrNameLst>
                                          <p:attrName>style.visibility</p:attrName>
                                        </p:attrNameLst>
                                      </p:cBhvr>
                                      <p:to>
                                        <p:strVal val="hidden"/>
                                      </p:to>
                                    </p:set>
                                  </p:childTnLst>
                                </p:cTn>
                              </p:par>
                              <p:par>
                                <p:cTn id="11" presetID="49" presetClass="exit" presetSubtype="0" accel="100000" fill="hold" grpId="0" nodeType="withEffect">
                                  <p:stCondLst>
                                    <p:cond delay="0"/>
                                  </p:stCondLst>
                                  <p:childTnLst>
                                    <p:anim calcmode="lin" valueType="num">
                                      <p:cBhvr>
                                        <p:cTn id="12" dur="2000"/>
                                        <p:tgtEl>
                                          <p:spTgt spid="6"/>
                                        </p:tgtEl>
                                        <p:attrNameLst>
                                          <p:attrName>ppt_w</p:attrName>
                                        </p:attrNameLst>
                                      </p:cBhvr>
                                      <p:tavLst>
                                        <p:tav tm="0">
                                          <p:val>
                                            <p:strVal val="ppt_w"/>
                                          </p:val>
                                        </p:tav>
                                        <p:tav tm="100000">
                                          <p:val>
                                            <p:fltVal val="0"/>
                                          </p:val>
                                        </p:tav>
                                      </p:tavLst>
                                    </p:anim>
                                    <p:anim calcmode="lin" valueType="num">
                                      <p:cBhvr>
                                        <p:cTn id="13" dur="2000"/>
                                        <p:tgtEl>
                                          <p:spTgt spid="6"/>
                                        </p:tgtEl>
                                        <p:attrNameLst>
                                          <p:attrName>ppt_h</p:attrName>
                                        </p:attrNameLst>
                                      </p:cBhvr>
                                      <p:tavLst>
                                        <p:tav tm="0">
                                          <p:val>
                                            <p:strVal val="ppt_h"/>
                                          </p:val>
                                        </p:tav>
                                        <p:tav tm="100000">
                                          <p:val>
                                            <p:fltVal val="0"/>
                                          </p:val>
                                        </p:tav>
                                      </p:tavLst>
                                    </p:anim>
                                    <p:anim calcmode="lin" valueType="num">
                                      <p:cBhvr>
                                        <p:cTn id="14" dur="2000"/>
                                        <p:tgtEl>
                                          <p:spTgt spid="6"/>
                                        </p:tgtEl>
                                        <p:attrNameLst>
                                          <p:attrName>style.rotation</p:attrName>
                                        </p:attrNameLst>
                                      </p:cBhvr>
                                      <p:tavLst>
                                        <p:tav tm="0">
                                          <p:val>
                                            <p:fltVal val="0"/>
                                          </p:val>
                                        </p:tav>
                                        <p:tav tm="100000">
                                          <p:val>
                                            <p:fltVal val="360"/>
                                          </p:val>
                                        </p:tav>
                                      </p:tavLst>
                                    </p:anim>
                                    <p:animEffect transition="out" filter="fade">
                                      <p:cBhvr>
                                        <p:cTn id="15" dur="2000"/>
                                        <p:tgtEl>
                                          <p:spTgt spid="6"/>
                                        </p:tgtEl>
                                      </p:cBhvr>
                                    </p:animEffect>
                                    <p:set>
                                      <p:cBhvr>
                                        <p:cTn id="16" dur="1" fill="hold">
                                          <p:stCondLst>
                                            <p:cond delay="1999"/>
                                          </p:stCondLst>
                                        </p:cTn>
                                        <p:tgtEl>
                                          <p:spTgt spid="6"/>
                                        </p:tgtEl>
                                        <p:attrNameLst>
                                          <p:attrName>style.visibility</p:attrName>
                                        </p:attrNameLst>
                                      </p:cBhvr>
                                      <p:to>
                                        <p:strVal val="hidden"/>
                                      </p:to>
                                    </p:set>
                                  </p:childTnLst>
                                </p:cTn>
                              </p:par>
                              <p:par>
                                <p:cTn id="17" presetID="49" presetClass="exit" presetSubtype="0" accel="100000" fill="hold" grpId="0" nodeType="withEffect">
                                  <p:stCondLst>
                                    <p:cond delay="0"/>
                                  </p:stCondLst>
                                  <p:childTnLst>
                                    <p:anim calcmode="lin" valueType="num">
                                      <p:cBhvr>
                                        <p:cTn id="18" dur="2000"/>
                                        <p:tgtEl>
                                          <p:spTgt spid="7"/>
                                        </p:tgtEl>
                                        <p:attrNameLst>
                                          <p:attrName>ppt_w</p:attrName>
                                        </p:attrNameLst>
                                      </p:cBhvr>
                                      <p:tavLst>
                                        <p:tav tm="0">
                                          <p:val>
                                            <p:strVal val="ppt_w"/>
                                          </p:val>
                                        </p:tav>
                                        <p:tav tm="100000">
                                          <p:val>
                                            <p:fltVal val="0"/>
                                          </p:val>
                                        </p:tav>
                                      </p:tavLst>
                                    </p:anim>
                                    <p:anim calcmode="lin" valueType="num">
                                      <p:cBhvr>
                                        <p:cTn id="19" dur="2000"/>
                                        <p:tgtEl>
                                          <p:spTgt spid="7"/>
                                        </p:tgtEl>
                                        <p:attrNameLst>
                                          <p:attrName>ppt_h</p:attrName>
                                        </p:attrNameLst>
                                      </p:cBhvr>
                                      <p:tavLst>
                                        <p:tav tm="0">
                                          <p:val>
                                            <p:strVal val="ppt_h"/>
                                          </p:val>
                                        </p:tav>
                                        <p:tav tm="100000">
                                          <p:val>
                                            <p:fltVal val="0"/>
                                          </p:val>
                                        </p:tav>
                                      </p:tavLst>
                                    </p:anim>
                                    <p:anim calcmode="lin" valueType="num">
                                      <p:cBhvr>
                                        <p:cTn id="20" dur="2000"/>
                                        <p:tgtEl>
                                          <p:spTgt spid="7"/>
                                        </p:tgtEl>
                                        <p:attrNameLst>
                                          <p:attrName>style.rotation</p:attrName>
                                        </p:attrNameLst>
                                      </p:cBhvr>
                                      <p:tavLst>
                                        <p:tav tm="0">
                                          <p:val>
                                            <p:fltVal val="0"/>
                                          </p:val>
                                        </p:tav>
                                        <p:tav tm="100000">
                                          <p:val>
                                            <p:fltVal val="360"/>
                                          </p:val>
                                        </p:tav>
                                      </p:tavLst>
                                    </p:anim>
                                    <p:animEffect transition="out" filter="fade">
                                      <p:cBhvr>
                                        <p:cTn id="21" dur="2000"/>
                                        <p:tgtEl>
                                          <p:spTgt spid="7"/>
                                        </p:tgtEl>
                                      </p:cBhvr>
                                    </p:animEffect>
                                    <p:set>
                                      <p:cBhvr>
                                        <p:cTn id="22" dur="1" fill="hold">
                                          <p:stCondLst>
                                            <p:cond delay="1999"/>
                                          </p:stCondLst>
                                        </p:cTn>
                                        <p:tgtEl>
                                          <p:spTgt spid="7"/>
                                        </p:tgtEl>
                                        <p:attrNameLst>
                                          <p:attrName>style.visibility</p:attrName>
                                        </p:attrNameLst>
                                      </p:cBhvr>
                                      <p:to>
                                        <p:strVal val="hidden"/>
                                      </p:to>
                                    </p:set>
                                  </p:childTnLst>
                                </p:cTn>
                              </p:par>
                              <p:par>
                                <p:cTn id="23" presetID="49" presetClass="exit" presetSubtype="0" accel="100000" fill="hold" grpId="0" nodeType="withEffect">
                                  <p:stCondLst>
                                    <p:cond delay="0"/>
                                  </p:stCondLst>
                                  <p:childTnLst>
                                    <p:anim calcmode="lin" valueType="num">
                                      <p:cBhvr>
                                        <p:cTn id="24" dur="2000"/>
                                        <p:tgtEl>
                                          <p:spTgt spid="8"/>
                                        </p:tgtEl>
                                        <p:attrNameLst>
                                          <p:attrName>ppt_w</p:attrName>
                                        </p:attrNameLst>
                                      </p:cBhvr>
                                      <p:tavLst>
                                        <p:tav tm="0">
                                          <p:val>
                                            <p:strVal val="ppt_w"/>
                                          </p:val>
                                        </p:tav>
                                        <p:tav tm="100000">
                                          <p:val>
                                            <p:fltVal val="0"/>
                                          </p:val>
                                        </p:tav>
                                      </p:tavLst>
                                    </p:anim>
                                    <p:anim calcmode="lin" valueType="num">
                                      <p:cBhvr>
                                        <p:cTn id="25" dur="2000"/>
                                        <p:tgtEl>
                                          <p:spTgt spid="8"/>
                                        </p:tgtEl>
                                        <p:attrNameLst>
                                          <p:attrName>ppt_h</p:attrName>
                                        </p:attrNameLst>
                                      </p:cBhvr>
                                      <p:tavLst>
                                        <p:tav tm="0">
                                          <p:val>
                                            <p:strVal val="ppt_h"/>
                                          </p:val>
                                        </p:tav>
                                        <p:tav tm="100000">
                                          <p:val>
                                            <p:fltVal val="0"/>
                                          </p:val>
                                        </p:tav>
                                      </p:tavLst>
                                    </p:anim>
                                    <p:anim calcmode="lin" valueType="num">
                                      <p:cBhvr>
                                        <p:cTn id="26" dur="2000"/>
                                        <p:tgtEl>
                                          <p:spTgt spid="8"/>
                                        </p:tgtEl>
                                        <p:attrNameLst>
                                          <p:attrName>style.rotation</p:attrName>
                                        </p:attrNameLst>
                                      </p:cBhvr>
                                      <p:tavLst>
                                        <p:tav tm="0">
                                          <p:val>
                                            <p:fltVal val="0"/>
                                          </p:val>
                                        </p:tav>
                                        <p:tav tm="100000">
                                          <p:val>
                                            <p:fltVal val="360"/>
                                          </p:val>
                                        </p:tav>
                                      </p:tavLst>
                                    </p:anim>
                                    <p:animEffect transition="out" filter="fade">
                                      <p:cBhvr>
                                        <p:cTn id="27" dur="2000"/>
                                        <p:tgtEl>
                                          <p:spTgt spid="8"/>
                                        </p:tgtEl>
                                      </p:cBhvr>
                                    </p:animEffect>
                                    <p:set>
                                      <p:cBhvr>
                                        <p:cTn id="28" dur="1" fill="hold">
                                          <p:stCondLst>
                                            <p:cond delay="1999"/>
                                          </p:stCondLst>
                                        </p:cTn>
                                        <p:tgtEl>
                                          <p:spTgt spid="8"/>
                                        </p:tgtEl>
                                        <p:attrNameLst>
                                          <p:attrName>style.visibility</p:attrName>
                                        </p:attrNameLst>
                                      </p:cBhvr>
                                      <p:to>
                                        <p:strVal val="hidden"/>
                                      </p:to>
                                    </p:set>
                                  </p:childTnLst>
                                </p:cTn>
                              </p:par>
                              <p:par>
                                <p:cTn id="29" presetID="49" presetClass="exit" presetSubtype="0" accel="100000" fill="hold" grpId="0" nodeType="withEffect">
                                  <p:stCondLst>
                                    <p:cond delay="0"/>
                                  </p:stCondLst>
                                  <p:childTnLst>
                                    <p:anim calcmode="lin" valueType="num">
                                      <p:cBhvr>
                                        <p:cTn id="30" dur="2000"/>
                                        <p:tgtEl>
                                          <p:spTgt spid="9"/>
                                        </p:tgtEl>
                                        <p:attrNameLst>
                                          <p:attrName>ppt_w</p:attrName>
                                        </p:attrNameLst>
                                      </p:cBhvr>
                                      <p:tavLst>
                                        <p:tav tm="0">
                                          <p:val>
                                            <p:strVal val="ppt_w"/>
                                          </p:val>
                                        </p:tav>
                                        <p:tav tm="100000">
                                          <p:val>
                                            <p:fltVal val="0"/>
                                          </p:val>
                                        </p:tav>
                                      </p:tavLst>
                                    </p:anim>
                                    <p:anim calcmode="lin" valueType="num">
                                      <p:cBhvr>
                                        <p:cTn id="31" dur="2000"/>
                                        <p:tgtEl>
                                          <p:spTgt spid="9"/>
                                        </p:tgtEl>
                                        <p:attrNameLst>
                                          <p:attrName>ppt_h</p:attrName>
                                        </p:attrNameLst>
                                      </p:cBhvr>
                                      <p:tavLst>
                                        <p:tav tm="0">
                                          <p:val>
                                            <p:strVal val="ppt_h"/>
                                          </p:val>
                                        </p:tav>
                                        <p:tav tm="100000">
                                          <p:val>
                                            <p:fltVal val="0"/>
                                          </p:val>
                                        </p:tav>
                                      </p:tavLst>
                                    </p:anim>
                                    <p:anim calcmode="lin" valueType="num">
                                      <p:cBhvr>
                                        <p:cTn id="32" dur="2000"/>
                                        <p:tgtEl>
                                          <p:spTgt spid="9"/>
                                        </p:tgtEl>
                                        <p:attrNameLst>
                                          <p:attrName>style.rotation</p:attrName>
                                        </p:attrNameLst>
                                      </p:cBhvr>
                                      <p:tavLst>
                                        <p:tav tm="0">
                                          <p:val>
                                            <p:fltVal val="0"/>
                                          </p:val>
                                        </p:tav>
                                        <p:tav tm="100000">
                                          <p:val>
                                            <p:fltVal val="360"/>
                                          </p:val>
                                        </p:tav>
                                      </p:tavLst>
                                    </p:anim>
                                    <p:animEffect transition="out" filter="fade">
                                      <p:cBhvr>
                                        <p:cTn id="33" dur="2000"/>
                                        <p:tgtEl>
                                          <p:spTgt spid="9"/>
                                        </p:tgtEl>
                                      </p:cBhvr>
                                    </p:animEffect>
                                    <p:set>
                                      <p:cBhvr>
                                        <p:cTn id="34" dur="1" fill="hold">
                                          <p:stCondLst>
                                            <p:cond delay="1999"/>
                                          </p:stCondLst>
                                        </p:cTn>
                                        <p:tgtEl>
                                          <p:spTgt spid="9"/>
                                        </p:tgtEl>
                                        <p:attrNameLst>
                                          <p:attrName>style.visibility</p:attrName>
                                        </p:attrNameLst>
                                      </p:cBhvr>
                                      <p:to>
                                        <p:strVal val="hidden"/>
                                      </p:to>
                                    </p:set>
                                  </p:childTnLst>
                                </p:cTn>
                              </p:par>
                              <p:par>
                                <p:cTn id="35" presetID="49" presetClass="exit" presetSubtype="0" accel="100000" fill="hold" grpId="0" nodeType="withEffect">
                                  <p:stCondLst>
                                    <p:cond delay="0"/>
                                  </p:stCondLst>
                                  <p:childTnLst>
                                    <p:anim calcmode="lin" valueType="num">
                                      <p:cBhvr>
                                        <p:cTn id="36" dur="2000"/>
                                        <p:tgtEl>
                                          <p:spTgt spid="11"/>
                                        </p:tgtEl>
                                        <p:attrNameLst>
                                          <p:attrName>ppt_w</p:attrName>
                                        </p:attrNameLst>
                                      </p:cBhvr>
                                      <p:tavLst>
                                        <p:tav tm="0">
                                          <p:val>
                                            <p:strVal val="ppt_w"/>
                                          </p:val>
                                        </p:tav>
                                        <p:tav tm="100000">
                                          <p:val>
                                            <p:fltVal val="0"/>
                                          </p:val>
                                        </p:tav>
                                      </p:tavLst>
                                    </p:anim>
                                    <p:anim calcmode="lin" valueType="num">
                                      <p:cBhvr>
                                        <p:cTn id="37" dur="2000"/>
                                        <p:tgtEl>
                                          <p:spTgt spid="11"/>
                                        </p:tgtEl>
                                        <p:attrNameLst>
                                          <p:attrName>ppt_h</p:attrName>
                                        </p:attrNameLst>
                                      </p:cBhvr>
                                      <p:tavLst>
                                        <p:tav tm="0">
                                          <p:val>
                                            <p:strVal val="ppt_h"/>
                                          </p:val>
                                        </p:tav>
                                        <p:tav tm="100000">
                                          <p:val>
                                            <p:fltVal val="0"/>
                                          </p:val>
                                        </p:tav>
                                      </p:tavLst>
                                    </p:anim>
                                    <p:anim calcmode="lin" valueType="num">
                                      <p:cBhvr>
                                        <p:cTn id="38" dur="2000"/>
                                        <p:tgtEl>
                                          <p:spTgt spid="11"/>
                                        </p:tgtEl>
                                        <p:attrNameLst>
                                          <p:attrName>style.rotation</p:attrName>
                                        </p:attrNameLst>
                                      </p:cBhvr>
                                      <p:tavLst>
                                        <p:tav tm="0">
                                          <p:val>
                                            <p:fltVal val="0"/>
                                          </p:val>
                                        </p:tav>
                                        <p:tav tm="100000">
                                          <p:val>
                                            <p:fltVal val="360"/>
                                          </p:val>
                                        </p:tav>
                                      </p:tavLst>
                                    </p:anim>
                                    <p:animEffect transition="out" filter="fade">
                                      <p:cBhvr>
                                        <p:cTn id="39" dur="2000"/>
                                        <p:tgtEl>
                                          <p:spTgt spid="11"/>
                                        </p:tgtEl>
                                      </p:cBhvr>
                                    </p:animEffect>
                                    <p:set>
                                      <p:cBhvr>
                                        <p:cTn id="40" dur="1" fill="hold">
                                          <p:stCondLst>
                                            <p:cond delay="1999"/>
                                          </p:stCondLst>
                                        </p:cTn>
                                        <p:tgtEl>
                                          <p:spTgt spid="11"/>
                                        </p:tgtEl>
                                        <p:attrNameLst>
                                          <p:attrName>style.visibility</p:attrName>
                                        </p:attrNameLst>
                                      </p:cBhvr>
                                      <p:to>
                                        <p:strVal val="hidden"/>
                                      </p:to>
                                    </p:set>
                                  </p:childTnLst>
                                </p:cTn>
                              </p:par>
                              <p:par>
                                <p:cTn id="41" presetID="49" presetClass="exit" presetSubtype="0" accel="100000" fill="hold" grpId="0" nodeType="withEffect">
                                  <p:stCondLst>
                                    <p:cond delay="0"/>
                                  </p:stCondLst>
                                  <p:childTnLst>
                                    <p:anim calcmode="lin" valueType="num">
                                      <p:cBhvr>
                                        <p:cTn id="42" dur="2000"/>
                                        <p:tgtEl>
                                          <p:spTgt spid="12"/>
                                        </p:tgtEl>
                                        <p:attrNameLst>
                                          <p:attrName>ppt_w</p:attrName>
                                        </p:attrNameLst>
                                      </p:cBhvr>
                                      <p:tavLst>
                                        <p:tav tm="0">
                                          <p:val>
                                            <p:strVal val="ppt_w"/>
                                          </p:val>
                                        </p:tav>
                                        <p:tav tm="100000">
                                          <p:val>
                                            <p:fltVal val="0"/>
                                          </p:val>
                                        </p:tav>
                                      </p:tavLst>
                                    </p:anim>
                                    <p:anim calcmode="lin" valueType="num">
                                      <p:cBhvr>
                                        <p:cTn id="43" dur="2000"/>
                                        <p:tgtEl>
                                          <p:spTgt spid="12"/>
                                        </p:tgtEl>
                                        <p:attrNameLst>
                                          <p:attrName>ppt_h</p:attrName>
                                        </p:attrNameLst>
                                      </p:cBhvr>
                                      <p:tavLst>
                                        <p:tav tm="0">
                                          <p:val>
                                            <p:strVal val="ppt_h"/>
                                          </p:val>
                                        </p:tav>
                                        <p:tav tm="100000">
                                          <p:val>
                                            <p:fltVal val="0"/>
                                          </p:val>
                                        </p:tav>
                                      </p:tavLst>
                                    </p:anim>
                                    <p:anim calcmode="lin" valueType="num">
                                      <p:cBhvr>
                                        <p:cTn id="44" dur="2000"/>
                                        <p:tgtEl>
                                          <p:spTgt spid="12"/>
                                        </p:tgtEl>
                                        <p:attrNameLst>
                                          <p:attrName>style.rotation</p:attrName>
                                        </p:attrNameLst>
                                      </p:cBhvr>
                                      <p:tavLst>
                                        <p:tav tm="0">
                                          <p:val>
                                            <p:fltVal val="0"/>
                                          </p:val>
                                        </p:tav>
                                        <p:tav tm="100000">
                                          <p:val>
                                            <p:fltVal val="360"/>
                                          </p:val>
                                        </p:tav>
                                      </p:tavLst>
                                    </p:anim>
                                    <p:animEffect transition="out" filter="fade">
                                      <p:cBhvr>
                                        <p:cTn id="45" dur="2000"/>
                                        <p:tgtEl>
                                          <p:spTgt spid="12"/>
                                        </p:tgtEl>
                                      </p:cBhvr>
                                    </p:animEffect>
                                    <p:set>
                                      <p:cBhvr>
                                        <p:cTn id="46" dur="1" fill="hold">
                                          <p:stCondLst>
                                            <p:cond delay="1999"/>
                                          </p:stCondLst>
                                        </p:cTn>
                                        <p:tgtEl>
                                          <p:spTgt spid="12"/>
                                        </p:tgtEl>
                                        <p:attrNameLst>
                                          <p:attrName>style.visibility</p:attrName>
                                        </p:attrNameLst>
                                      </p:cBhvr>
                                      <p:to>
                                        <p:strVal val="hidden"/>
                                      </p:to>
                                    </p:set>
                                  </p:childTnLst>
                                </p:cTn>
                              </p:par>
                              <p:par>
                                <p:cTn id="47" presetID="49" presetClass="exit" presetSubtype="0" accel="100000" fill="hold" grpId="0" nodeType="withEffect">
                                  <p:stCondLst>
                                    <p:cond delay="0"/>
                                  </p:stCondLst>
                                  <p:childTnLst>
                                    <p:anim calcmode="lin" valueType="num">
                                      <p:cBhvr>
                                        <p:cTn id="48" dur="2000"/>
                                        <p:tgtEl>
                                          <p:spTgt spid="2"/>
                                        </p:tgtEl>
                                        <p:attrNameLst>
                                          <p:attrName>ppt_w</p:attrName>
                                        </p:attrNameLst>
                                      </p:cBhvr>
                                      <p:tavLst>
                                        <p:tav tm="0">
                                          <p:val>
                                            <p:strVal val="ppt_w"/>
                                          </p:val>
                                        </p:tav>
                                        <p:tav tm="100000">
                                          <p:val>
                                            <p:fltVal val="0"/>
                                          </p:val>
                                        </p:tav>
                                      </p:tavLst>
                                    </p:anim>
                                    <p:anim calcmode="lin" valueType="num">
                                      <p:cBhvr>
                                        <p:cTn id="49" dur="2000"/>
                                        <p:tgtEl>
                                          <p:spTgt spid="2"/>
                                        </p:tgtEl>
                                        <p:attrNameLst>
                                          <p:attrName>ppt_h</p:attrName>
                                        </p:attrNameLst>
                                      </p:cBhvr>
                                      <p:tavLst>
                                        <p:tav tm="0">
                                          <p:val>
                                            <p:strVal val="ppt_h"/>
                                          </p:val>
                                        </p:tav>
                                        <p:tav tm="100000">
                                          <p:val>
                                            <p:fltVal val="0"/>
                                          </p:val>
                                        </p:tav>
                                      </p:tavLst>
                                    </p:anim>
                                    <p:anim calcmode="lin" valueType="num">
                                      <p:cBhvr>
                                        <p:cTn id="50" dur="2000"/>
                                        <p:tgtEl>
                                          <p:spTgt spid="2"/>
                                        </p:tgtEl>
                                        <p:attrNameLst>
                                          <p:attrName>style.rotation</p:attrName>
                                        </p:attrNameLst>
                                      </p:cBhvr>
                                      <p:tavLst>
                                        <p:tav tm="0">
                                          <p:val>
                                            <p:fltVal val="0"/>
                                          </p:val>
                                        </p:tav>
                                        <p:tav tm="100000">
                                          <p:val>
                                            <p:fltVal val="360"/>
                                          </p:val>
                                        </p:tav>
                                      </p:tavLst>
                                    </p:anim>
                                    <p:animEffect transition="out" filter="fade">
                                      <p:cBhvr>
                                        <p:cTn id="51" dur="2000"/>
                                        <p:tgtEl>
                                          <p:spTgt spid="2"/>
                                        </p:tgtEl>
                                      </p:cBhvr>
                                    </p:animEffect>
                                    <p:set>
                                      <p:cBhvr>
                                        <p:cTn id="52" dur="1" fill="hold">
                                          <p:stCondLst>
                                            <p:cond delay="1999"/>
                                          </p:stCondLst>
                                        </p:cTn>
                                        <p:tgtEl>
                                          <p:spTgt spid="2"/>
                                        </p:tgtEl>
                                        <p:attrNameLst>
                                          <p:attrName>style.visibility</p:attrName>
                                        </p:attrNameLst>
                                      </p:cBhvr>
                                      <p:to>
                                        <p:strVal val="hidden"/>
                                      </p:to>
                                    </p:set>
                                  </p:childTnLst>
                                </p:cTn>
                              </p:par>
                              <p:par>
                                <p:cTn id="53" presetID="49" presetClass="exit" presetSubtype="0" accel="100000" fill="hold" grpId="0" nodeType="withEffect">
                                  <p:stCondLst>
                                    <p:cond delay="0"/>
                                  </p:stCondLst>
                                  <p:childTnLst>
                                    <p:anim calcmode="lin" valueType="num">
                                      <p:cBhvr>
                                        <p:cTn id="54" dur="2000"/>
                                        <p:tgtEl>
                                          <p:spTgt spid="13"/>
                                        </p:tgtEl>
                                        <p:attrNameLst>
                                          <p:attrName>ppt_w</p:attrName>
                                        </p:attrNameLst>
                                      </p:cBhvr>
                                      <p:tavLst>
                                        <p:tav tm="0">
                                          <p:val>
                                            <p:strVal val="ppt_w"/>
                                          </p:val>
                                        </p:tav>
                                        <p:tav tm="100000">
                                          <p:val>
                                            <p:fltVal val="0"/>
                                          </p:val>
                                        </p:tav>
                                      </p:tavLst>
                                    </p:anim>
                                    <p:anim calcmode="lin" valueType="num">
                                      <p:cBhvr>
                                        <p:cTn id="55" dur="2000"/>
                                        <p:tgtEl>
                                          <p:spTgt spid="13"/>
                                        </p:tgtEl>
                                        <p:attrNameLst>
                                          <p:attrName>ppt_h</p:attrName>
                                        </p:attrNameLst>
                                      </p:cBhvr>
                                      <p:tavLst>
                                        <p:tav tm="0">
                                          <p:val>
                                            <p:strVal val="ppt_h"/>
                                          </p:val>
                                        </p:tav>
                                        <p:tav tm="100000">
                                          <p:val>
                                            <p:fltVal val="0"/>
                                          </p:val>
                                        </p:tav>
                                      </p:tavLst>
                                    </p:anim>
                                    <p:anim calcmode="lin" valueType="num">
                                      <p:cBhvr>
                                        <p:cTn id="56" dur="2000"/>
                                        <p:tgtEl>
                                          <p:spTgt spid="13"/>
                                        </p:tgtEl>
                                        <p:attrNameLst>
                                          <p:attrName>style.rotation</p:attrName>
                                        </p:attrNameLst>
                                      </p:cBhvr>
                                      <p:tavLst>
                                        <p:tav tm="0">
                                          <p:val>
                                            <p:fltVal val="0"/>
                                          </p:val>
                                        </p:tav>
                                        <p:tav tm="100000">
                                          <p:val>
                                            <p:fltVal val="360"/>
                                          </p:val>
                                        </p:tav>
                                      </p:tavLst>
                                    </p:anim>
                                    <p:animEffect transition="out" filter="fade">
                                      <p:cBhvr>
                                        <p:cTn id="57" dur="2000"/>
                                        <p:tgtEl>
                                          <p:spTgt spid="13"/>
                                        </p:tgtEl>
                                      </p:cBhvr>
                                    </p:animEffect>
                                    <p:set>
                                      <p:cBhvr>
                                        <p:cTn id="58" dur="1" fill="hold">
                                          <p:stCondLst>
                                            <p:cond delay="1999"/>
                                          </p:stCondLst>
                                        </p:cTn>
                                        <p:tgtEl>
                                          <p:spTgt spid="13"/>
                                        </p:tgtEl>
                                        <p:attrNameLst>
                                          <p:attrName>style.visibility</p:attrName>
                                        </p:attrNameLst>
                                      </p:cBhvr>
                                      <p:to>
                                        <p:strVal val="hidden"/>
                                      </p:to>
                                    </p:set>
                                  </p:childTnLst>
                                </p:cTn>
                              </p:par>
                              <p:par>
                                <p:cTn id="59" presetID="49" presetClass="exit" presetSubtype="0" accel="100000" fill="hold" grpId="0" nodeType="withEffect">
                                  <p:stCondLst>
                                    <p:cond delay="0"/>
                                  </p:stCondLst>
                                  <p:childTnLst>
                                    <p:anim calcmode="lin" valueType="num">
                                      <p:cBhvr>
                                        <p:cTn id="60" dur="2000"/>
                                        <p:tgtEl>
                                          <p:spTgt spid="14"/>
                                        </p:tgtEl>
                                        <p:attrNameLst>
                                          <p:attrName>ppt_w</p:attrName>
                                        </p:attrNameLst>
                                      </p:cBhvr>
                                      <p:tavLst>
                                        <p:tav tm="0">
                                          <p:val>
                                            <p:strVal val="ppt_w"/>
                                          </p:val>
                                        </p:tav>
                                        <p:tav tm="100000">
                                          <p:val>
                                            <p:fltVal val="0"/>
                                          </p:val>
                                        </p:tav>
                                      </p:tavLst>
                                    </p:anim>
                                    <p:anim calcmode="lin" valueType="num">
                                      <p:cBhvr>
                                        <p:cTn id="61" dur="2000"/>
                                        <p:tgtEl>
                                          <p:spTgt spid="14"/>
                                        </p:tgtEl>
                                        <p:attrNameLst>
                                          <p:attrName>ppt_h</p:attrName>
                                        </p:attrNameLst>
                                      </p:cBhvr>
                                      <p:tavLst>
                                        <p:tav tm="0">
                                          <p:val>
                                            <p:strVal val="ppt_h"/>
                                          </p:val>
                                        </p:tav>
                                        <p:tav tm="100000">
                                          <p:val>
                                            <p:fltVal val="0"/>
                                          </p:val>
                                        </p:tav>
                                      </p:tavLst>
                                    </p:anim>
                                    <p:anim calcmode="lin" valueType="num">
                                      <p:cBhvr>
                                        <p:cTn id="62" dur="2000"/>
                                        <p:tgtEl>
                                          <p:spTgt spid="14"/>
                                        </p:tgtEl>
                                        <p:attrNameLst>
                                          <p:attrName>style.rotation</p:attrName>
                                        </p:attrNameLst>
                                      </p:cBhvr>
                                      <p:tavLst>
                                        <p:tav tm="0">
                                          <p:val>
                                            <p:fltVal val="0"/>
                                          </p:val>
                                        </p:tav>
                                        <p:tav tm="100000">
                                          <p:val>
                                            <p:fltVal val="360"/>
                                          </p:val>
                                        </p:tav>
                                      </p:tavLst>
                                    </p:anim>
                                    <p:animEffect transition="out" filter="fade">
                                      <p:cBhvr>
                                        <p:cTn id="63" dur="2000"/>
                                        <p:tgtEl>
                                          <p:spTgt spid="14"/>
                                        </p:tgtEl>
                                      </p:cBhvr>
                                    </p:animEffect>
                                    <p:set>
                                      <p:cBhvr>
                                        <p:cTn id="64" dur="1" fill="hold">
                                          <p:stCondLst>
                                            <p:cond delay="1999"/>
                                          </p:stCondLst>
                                        </p:cTn>
                                        <p:tgtEl>
                                          <p:spTgt spid="14"/>
                                        </p:tgtEl>
                                        <p:attrNameLst>
                                          <p:attrName>style.visibility</p:attrName>
                                        </p:attrNameLst>
                                      </p:cBhvr>
                                      <p:to>
                                        <p:strVal val="hidden"/>
                                      </p:to>
                                    </p:set>
                                  </p:childTnLst>
                                </p:cTn>
                              </p:par>
                              <p:par>
                                <p:cTn id="65" presetID="49" presetClass="exit" presetSubtype="0" accel="100000" fill="hold" grpId="0" nodeType="withEffect">
                                  <p:stCondLst>
                                    <p:cond delay="0"/>
                                  </p:stCondLst>
                                  <p:childTnLst>
                                    <p:anim calcmode="lin" valueType="num">
                                      <p:cBhvr>
                                        <p:cTn id="66" dur="2000"/>
                                        <p:tgtEl>
                                          <p:spTgt spid="15"/>
                                        </p:tgtEl>
                                        <p:attrNameLst>
                                          <p:attrName>ppt_w</p:attrName>
                                        </p:attrNameLst>
                                      </p:cBhvr>
                                      <p:tavLst>
                                        <p:tav tm="0">
                                          <p:val>
                                            <p:strVal val="ppt_w"/>
                                          </p:val>
                                        </p:tav>
                                        <p:tav tm="100000">
                                          <p:val>
                                            <p:fltVal val="0"/>
                                          </p:val>
                                        </p:tav>
                                      </p:tavLst>
                                    </p:anim>
                                    <p:anim calcmode="lin" valueType="num">
                                      <p:cBhvr>
                                        <p:cTn id="67" dur="2000"/>
                                        <p:tgtEl>
                                          <p:spTgt spid="15"/>
                                        </p:tgtEl>
                                        <p:attrNameLst>
                                          <p:attrName>ppt_h</p:attrName>
                                        </p:attrNameLst>
                                      </p:cBhvr>
                                      <p:tavLst>
                                        <p:tav tm="0">
                                          <p:val>
                                            <p:strVal val="ppt_h"/>
                                          </p:val>
                                        </p:tav>
                                        <p:tav tm="100000">
                                          <p:val>
                                            <p:fltVal val="0"/>
                                          </p:val>
                                        </p:tav>
                                      </p:tavLst>
                                    </p:anim>
                                    <p:anim calcmode="lin" valueType="num">
                                      <p:cBhvr>
                                        <p:cTn id="68" dur="2000"/>
                                        <p:tgtEl>
                                          <p:spTgt spid="15"/>
                                        </p:tgtEl>
                                        <p:attrNameLst>
                                          <p:attrName>style.rotation</p:attrName>
                                        </p:attrNameLst>
                                      </p:cBhvr>
                                      <p:tavLst>
                                        <p:tav tm="0">
                                          <p:val>
                                            <p:fltVal val="0"/>
                                          </p:val>
                                        </p:tav>
                                        <p:tav tm="100000">
                                          <p:val>
                                            <p:fltVal val="360"/>
                                          </p:val>
                                        </p:tav>
                                      </p:tavLst>
                                    </p:anim>
                                    <p:animEffect transition="out" filter="fade">
                                      <p:cBhvr>
                                        <p:cTn id="69" dur="2000"/>
                                        <p:tgtEl>
                                          <p:spTgt spid="15"/>
                                        </p:tgtEl>
                                      </p:cBhvr>
                                    </p:animEffect>
                                    <p:set>
                                      <p:cBhvr>
                                        <p:cTn id="70" dur="1" fill="hold">
                                          <p:stCondLst>
                                            <p:cond delay="1999"/>
                                          </p:stCondLst>
                                        </p:cTn>
                                        <p:tgtEl>
                                          <p:spTgt spid="15"/>
                                        </p:tgtEl>
                                        <p:attrNameLst>
                                          <p:attrName>style.visibility</p:attrName>
                                        </p:attrNameLst>
                                      </p:cBhvr>
                                      <p:to>
                                        <p:strVal val="hidden"/>
                                      </p:to>
                                    </p:set>
                                  </p:childTnLst>
                                </p:cTn>
                              </p:par>
                              <p:par>
                                <p:cTn id="71" presetID="49" presetClass="exit" presetSubtype="0" accel="100000" fill="hold" grpId="0" nodeType="withEffect">
                                  <p:stCondLst>
                                    <p:cond delay="0"/>
                                  </p:stCondLst>
                                  <p:childTnLst>
                                    <p:anim calcmode="lin" valueType="num">
                                      <p:cBhvr>
                                        <p:cTn id="72" dur="2000"/>
                                        <p:tgtEl>
                                          <p:spTgt spid="16"/>
                                        </p:tgtEl>
                                        <p:attrNameLst>
                                          <p:attrName>ppt_w</p:attrName>
                                        </p:attrNameLst>
                                      </p:cBhvr>
                                      <p:tavLst>
                                        <p:tav tm="0">
                                          <p:val>
                                            <p:strVal val="ppt_w"/>
                                          </p:val>
                                        </p:tav>
                                        <p:tav tm="100000">
                                          <p:val>
                                            <p:fltVal val="0"/>
                                          </p:val>
                                        </p:tav>
                                      </p:tavLst>
                                    </p:anim>
                                    <p:anim calcmode="lin" valueType="num">
                                      <p:cBhvr>
                                        <p:cTn id="73" dur="2000"/>
                                        <p:tgtEl>
                                          <p:spTgt spid="16"/>
                                        </p:tgtEl>
                                        <p:attrNameLst>
                                          <p:attrName>ppt_h</p:attrName>
                                        </p:attrNameLst>
                                      </p:cBhvr>
                                      <p:tavLst>
                                        <p:tav tm="0">
                                          <p:val>
                                            <p:strVal val="ppt_h"/>
                                          </p:val>
                                        </p:tav>
                                        <p:tav tm="100000">
                                          <p:val>
                                            <p:fltVal val="0"/>
                                          </p:val>
                                        </p:tav>
                                      </p:tavLst>
                                    </p:anim>
                                    <p:anim calcmode="lin" valueType="num">
                                      <p:cBhvr>
                                        <p:cTn id="74" dur="2000"/>
                                        <p:tgtEl>
                                          <p:spTgt spid="16"/>
                                        </p:tgtEl>
                                        <p:attrNameLst>
                                          <p:attrName>style.rotation</p:attrName>
                                        </p:attrNameLst>
                                      </p:cBhvr>
                                      <p:tavLst>
                                        <p:tav tm="0">
                                          <p:val>
                                            <p:fltVal val="0"/>
                                          </p:val>
                                        </p:tav>
                                        <p:tav tm="100000">
                                          <p:val>
                                            <p:fltVal val="360"/>
                                          </p:val>
                                        </p:tav>
                                      </p:tavLst>
                                    </p:anim>
                                    <p:animEffect transition="out" filter="fade">
                                      <p:cBhvr>
                                        <p:cTn id="75" dur="2000"/>
                                        <p:tgtEl>
                                          <p:spTgt spid="16"/>
                                        </p:tgtEl>
                                      </p:cBhvr>
                                    </p:animEffect>
                                    <p:set>
                                      <p:cBhvr>
                                        <p:cTn id="76" dur="1" fill="hold">
                                          <p:stCondLst>
                                            <p:cond delay="1999"/>
                                          </p:stCondLst>
                                        </p:cTn>
                                        <p:tgtEl>
                                          <p:spTgt spid="16"/>
                                        </p:tgtEl>
                                        <p:attrNameLst>
                                          <p:attrName>style.visibility</p:attrName>
                                        </p:attrNameLst>
                                      </p:cBhvr>
                                      <p:to>
                                        <p:strVal val="hidden"/>
                                      </p:to>
                                    </p:set>
                                  </p:childTnLst>
                                </p:cTn>
                              </p:par>
                              <p:par>
                                <p:cTn id="77" presetID="49" presetClass="exit" presetSubtype="0" accel="100000" fill="hold" grpId="0" nodeType="withEffect">
                                  <p:stCondLst>
                                    <p:cond delay="0"/>
                                  </p:stCondLst>
                                  <p:childTnLst>
                                    <p:anim calcmode="lin" valueType="num">
                                      <p:cBhvr>
                                        <p:cTn id="78" dur="2000"/>
                                        <p:tgtEl>
                                          <p:spTgt spid="17"/>
                                        </p:tgtEl>
                                        <p:attrNameLst>
                                          <p:attrName>ppt_w</p:attrName>
                                        </p:attrNameLst>
                                      </p:cBhvr>
                                      <p:tavLst>
                                        <p:tav tm="0">
                                          <p:val>
                                            <p:strVal val="ppt_w"/>
                                          </p:val>
                                        </p:tav>
                                        <p:tav tm="100000">
                                          <p:val>
                                            <p:fltVal val="0"/>
                                          </p:val>
                                        </p:tav>
                                      </p:tavLst>
                                    </p:anim>
                                    <p:anim calcmode="lin" valueType="num">
                                      <p:cBhvr>
                                        <p:cTn id="79" dur="2000"/>
                                        <p:tgtEl>
                                          <p:spTgt spid="17"/>
                                        </p:tgtEl>
                                        <p:attrNameLst>
                                          <p:attrName>ppt_h</p:attrName>
                                        </p:attrNameLst>
                                      </p:cBhvr>
                                      <p:tavLst>
                                        <p:tav tm="0">
                                          <p:val>
                                            <p:strVal val="ppt_h"/>
                                          </p:val>
                                        </p:tav>
                                        <p:tav tm="100000">
                                          <p:val>
                                            <p:fltVal val="0"/>
                                          </p:val>
                                        </p:tav>
                                      </p:tavLst>
                                    </p:anim>
                                    <p:anim calcmode="lin" valueType="num">
                                      <p:cBhvr>
                                        <p:cTn id="80" dur="2000"/>
                                        <p:tgtEl>
                                          <p:spTgt spid="17"/>
                                        </p:tgtEl>
                                        <p:attrNameLst>
                                          <p:attrName>style.rotation</p:attrName>
                                        </p:attrNameLst>
                                      </p:cBhvr>
                                      <p:tavLst>
                                        <p:tav tm="0">
                                          <p:val>
                                            <p:fltVal val="0"/>
                                          </p:val>
                                        </p:tav>
                                        <p:tav tm="100000">
                                          <p:val>
                                            <p:fltVal val="360"/>
                                          </p:val>
                                        </p:tav>
                                      </p:tavLst>
                                    </p:anim>
                                    <p:animEffect transition="out" filter="fade">
                                      <p:cBhvr>
                                        <p:cTn id="81" dur="2000"/>
                                        <p:tgtEl>
                                          <p:spTgt spid="17"/>
                                        </p:tgtEl>
                                      </p:cBhvr>
                                    </p:animEffect>
                                    <p:set>
                                      <p:cBhvr>
                                        <p:cTn id="82" dur="1" fill="hold">
                                          <p:stCondLst>
                                            <p:cond delay="1999"/>
                                          </p:stCondLst>
                                        </p:cTn>
                                        <p:tgtEl>
                                          <p:spTgt spid="17"/>
                                        </p:tgtEl>
                                        <p:attrNameLst>
                                          <p:attrName>style.visibility</p:attrName>
                                        </p:attrNameLst>
                                      </p:cBhvr>
                                      <p:to>
                                        <p:strVal val="hidden"/>
                                      </p:to>
                                    </p:set>
                                  </p:childTnLst>
                                </p:cTn>
                              </p:par>
                              <p:par>
                                <p:cTn id="83" presetID="49" presetClass="exit" presetSubtype="0" accel="100000" fill="hold" grpId="0" nodeType="withEffect">
                                  <p:stCondLst>
                                    <p:cond delay="0"/>
                                  </p:stCondLst>
                                  <p:childTnLst>
                                    <p:anim calcmode="lin" valueType="num">
                                      <p:cBhvr>
                                        <p:cTn id="84" dur="2000"/>
                                        <p:tgtEl>
                                          <p:spTgt spid="18"/>
                                        </p:tgtEl>
                                        <p:attrNameLst>
                                          <p:attrName>ppt_w</p:attrName>
                                        </p:attrNameLst>
                                      </p:cBhvr>
                                      <p:tavLst>
                                        <p:tav tm="0">
                                          <p:val>
                                            <p:strVal val="ppt_w"/>
                                          </p:val>
                                        </p:tav>
                                        <p:tav tm="100000">
                                          <p:val>
                                            <p:fltVal val="0"/>
                                          </p:val>
                                        </p:tav>
                                      </p:tavLst>
                                    </p:anim>
                                    <p:anim calcmode="lin" valueType="num">
                                      <p:cBhvr>
                                        <p:cTn id="85" dur="2000"/>
                                        <p:tgtEl>
                                          <p:spTgt spid="18"/>
                                        </p:tgtEl>
                                        <p:attrNameLst>
                                          <p:attrName>ppt_h</p:attrName>
                                        </p:attrNameLst>
                                      </p:cBhvr>
                                      <p:tavLst>
                                        <p:tav tm="0">
                                          <p:val>
                                            <p:strVal val="ppt_h"/>
                                          </p:val>
                                        </p:tav>
                                        <p:tav tm="100000">
                                          <p:val>
                                            <p:fltVal val="0"/>
                                          </p:val>
                                        </p:tav>
                                      </p:tavLst>
                                    </p:anim>
                                    <p:anim calcmode="lin" valueType="num">
                                      <p:cBhvr>
                                        <p:cTn id="86" dur="2000"/>
                                        <p:tgtEl>
                                          <p:spTgt spid="18"/>
                                        </p:tgtEl>
                                        <p:attrNameLst>
                                          <p:attrName>style.rotation</p:attrName>
                                        </p:attrNameLst>
                                      </p:cBhvr>
                                      <p:tavLst>
                                        <p:tav tm="0">
                                          <p:val>
                                            <p:fltVal val="0"/>
                                          </p:val>
                                        </p:tav>
                                        <p:tav tm="100000">
                                          <p:val>
                                            <p:fltVal val="360"/>
                                          </p:val>
                                        </p:tav>
                                      </p:tavLst>
                                    </p:anim>
                                    <p:animEffect transition="out" filter="fade">
                                      <p:cBhvr>
                                        <p:cTn id="87" dur="2000"/>
                                        <p:tgtEl>
                                          <p:spTgt spid="18"/>
                                        </p:tgtEl>
                                      </p:cBhvr>
                                    </p:animEffect>
                                    <p:set>
                                      <p:cBhvr>
                                        <p:cTn id="88" dur="1" fill="hold">
                                          <p:stCondLst>
                                            <p:cond delay="1999"/>
                                          </p:stCondLst>
                                        </p:cTn>
                                        <p:tgtEl>
                                          <p:spTgt spid="18"/>
                                        </p:tgtEl>
                                        <p:attrNameLst>
                                          <p:attrName>style.visibility</p:attrName>
                                        </p:attrNameLst>
                                      </p:cBhvr>
                                      <p:to>
                                        <p:strVal val="hidden"/>
                                      </p:to>
                                    </p:set>
                                  </p:childTnLst>
                                </p:cTn>
                              </p:par>
                              <p:par>
                                <p:cTn id="89" presetID="49" presetClass="exit" presetSubtype="0" accel="100000" fill="hold" grpId="0" nodeType="withEffect">
                                  <p:stCondLst>
                                    <p:cond delay="0"/>
                                  </p:stCondLst>
                                  <p:childTnLst>
                                    <p:anim calcmode="lin" valueType="num">
                                      <p:cBhvr>
                                        <p:cTn id="90" dur="2000"/>
                                        <p:tgtEl>
                                          <p:spTgt spid="19"/>
                                        </p:tgtEl>
                                        <p:attrNameLst>
                                          <p:attrName>ppt_w</p:attrName>
                                        </p:attrNameLst>
                                      </p:cBhvr>
                                      <p:tavLst>
                                        <p:tav tm="0">
                                          <p:val>
                                            <p:strVal val="ppt_w"/>
                                          </p:val>
                                        </p:tav>
                                        <p:tav tm="100000">
                                          <p:val>
                                            <p:fltVal val="0"/>
                                          </p:val>
                                        </p:tav>
                                      </p:tavLst>
                                    </p:anim>
                                    <p:anim calcmode="lin" valueType="num">
                                      <p:cBhvr>
                                        <p:cTn id="91" dur="2000"/>
                                        <p:tgtEl>
                                          <p:spTgt spid="19"/>
                                        </p:tgtEl>
                                        <p:attrNameLst>
                                          <p:attrName>ppt_h</p:attrName>
                                        </p:attrNameLst>
                                      </p:cBhvr>
                                      <p:tavLst>
                                        <p:tav tm="0">
                                          <p:val>
                                            <p:strVal val="ppt_h"/>
                                          </p:val>
                                        </p:tav>
                                        <p:tav tm="100000">
                                          <p:val>
                                            <p:fltVal val="0"/>
                                          </p:val>
                                        </p:tav>
                                      </p:tavLst>
                                    </p:anim>
                                    <p:anim calcmode="lin" valueType="num">
                                      <p:cBhvr>
                                        <p:cTn id="92" dur="2000"/>
                                        <p:tgtEl>
                                          <p:spTgt spid="19"/>
                                        </p:tgtEl>
                                        <p:attrNameLst>
                                          <p:attrName>style.rotation</p:attrName>
                                        </p:attrNameLst>
                                      </p:cBhvr>
                                      <p:tavLst>
                                        <p:tav tm="0">
                                          <p:val>
                                            <p:fltVal val="0"/>
                                          </p:val>
                                        </p:tav>
                                        <p:tav tm="100000">
                                          <p:val>
                                            <p:fltVal val="360"/>
                                          </p:val>
                                        </p:tav>
                                      </p:tavLst>
                                    </p:anim>
                                    <p:animEffect transition="out" filter="fade">
                                      <p:cBhvr>
                                        <p:cTn id="93" dur="2000"/>
                                        <p:tgtEl>
                                          <p:spTgt spid="19"/>
                                        </p:tgtEl>
                                      </p:cBhvr>
                                    </p:animEffect>
                                    <p:set>
                                      <p:cBhvr>
                                        <p:cTn id="94" dur="1" fill="hold">
                                          <p:stCondLst>
                                            <p:cond delay="1999"/>
                                          </p:stCondLst>
                                        </p:cTn>
                                        <p:tgtEl>
                                          <p:spTgt spid="19"/>
                                        </p:tgtEl>
                                        <p:attrNameLst>
                                          <p:attrName>style.visibility</p:attrName>
                                        </p:attrNameLst>
                                      </p:cBhvr>
                                      <p:to>
                                        <p:strVal val="hidden"/>
                                      </p:to>
                                    </p:set>
                                  </p:childTnLst>
                                </p:cTn>
                              </p:par>
                              <p:par>
                                <p:cTn id="95" presetID="49" presetClass="exit" presetSubtype="0" accel="100000" fill="hold" grpId="0" nodeType="withEffect">
                                  <p:stCondLst>
                                    <p:cond delay="0"/>
                                  </p:stCondLst>
                                  <p:childTnLst>
                                    <p:anim calcmode="lin" valueType="num">
                                      <p:cBhvr>
                                        <p:cTn id="96" dur="2000"/>
                                        <p:tgtEl>
                                          <p:spTgt spid="20"/>
                                        </p:tgtEl>
                                        <p:attrNameLst>
                                          <p:attrName>ppt_w</p:attrName>
                                        </p:attrNameLst>
                                      </p:cBhvr>
                                      <p:tavLst>
                                        <p:tav tm="0">
                                          <p:val>
                                            <p:strVal val="ppt_w"/>
                                          </p:val>
                                        </p:tav>
                                        <p:tav tm="100000">
                                          <p:val>
                                            <p:fltVal val="0"/>
                                          </p:val>
                                        </p:tav>
                                      </p:tavLst>
                                    </p:anim>
                                    <p:anim calcmode="lin" valueType="num">
                                      <p:cBhvr>
                                        <p:cTn id="97" dur="2000"/>
                                        <p:tgtEl>
                                          <p:spTgt spid="20"/>
                                        </p:tgtEl>
                                        <p:attrNameLst>
                                          <p:attrName>ppt_h</p:attrName>
                                        </p:attrNameLst>
                                      </p:cBhvr>
                                      <p:tavLst>
                                        <p:tav tm="0">
                                          <p:val>
                                            <p:strVal val="ppt_h"/>
                                          </p:val>
                                        </p:tav>
                                        <p:tav tm="100000">
                                          <p:val>
                                            <p:fltVal val="0"/>
                                          </p:val>
                                        </p:tav>
                                      </p:tavLst>
                                    </p:anim>
                                    <p:anim calcmode="lin" valueType="num">
                                      <p:cBhvr>
                                        <p:cTn id="98" dur="2000"/>
                                        <p:tgtEl>
                                          <p:spTgt spid="20"/>
                                        </p:tgtEl>
                                        <p:attrNameLst>
                                          <p:attrName>style.rotation</p:attrName>
                                        </p:attrNameLst>
                                      </p:cBhvr>
                                      <p:tavLst>
                                        <p:tav tm="0">
                                          <p:val>
                                            <p:fltVal val="0"/>
                                          </p:val>
                                        </p:tav>
                                        <p:tav tm="100000">
                                          <p:val>
                                            <p:fltVal val="360"/>
                                          </p:val>
                                        </p:tav>
                                      </p:tavLst>
                                    </p:anim>
                                    <p:animEffect transition="out" filter="fade">
                                      <p:cBhvr>
                                        <p:cTn id="99" dur="2000"/>
                                        <p:tgtEl>
                                          <p:spTgt spid="20"/>
                                        </p:tgtEl>
                                      </p:cBhvr>
                                    </p:animEffect>
                                    <p:set>
                                      <p:cBhvr>
                                        <p:cTn id="100" dur="1" fill="hold">
                                          <p:stCondLst>
                                            <p:cond delay="1999"/>
                                          </p:stCondLst>
                                        </p:cTn>
                                        <p:tgtEl>
                                          <p:spTgt spid="20"/>
                                        </p:tgtEl>
                                        <p:attrNameLst>
                                          <p:attrName>style.visibility</p:attrName>
                                        </p:attrNameLst>
                                      </p:cBhvr>
                                      <p:to>
                                        <p:strVal val="hidden"/>
                                      </p:to>
                                    </p:set>
                                  </p:childTnLst>
                                </p:cTn>
                              </p:par>
                              <p:par>
                                <p:cTn id="101" presetID="49" presetClass="exit" presetSubtype="0" accel="100000" fill="hold" grpId="0" nodeType="withEffect">
                                  <p:stCondLst>
                                    <p:cond delay="0"/>
                                  </p:stCondLst>
                                  <p:childTnLst>
                                    <p:anim calcmode="lin" valueType="num">
                                      <p:cBhvr>
                                        <p:cTn id="102" dur="2000"/>
                                        <p:tgtEl>
                                          <p:spTgt spid="21"/>
                                        </p:tgtEl>
                                        <p:attrNameLst>
                                          <p:attrName>ppt_w</p:attrName>
                                        </p:attrNameLst>
                                      </p:cBhvr>
                                      <p:tavLst>
                                        <p:tav tm="0">
                                          <p:val>
                                            <p:strVal val="ppt_w"/>
                                          </p:val>
                                        </p:tav>
                                        <p:tav tm="100000">
                                          <p:val>
                                            <p:fltVal val="0"/>
                                          </p:val>
                                        </p:tav>
                                      </p:tavLst>
                                    </p:anim>
                                    <p:anim calcmode="lin" valueType="num">
                                      <p:cBhvr>
                                        <p:cTn id="103" dur="2000"/>
                                        <p:tgtEl>
                                          <p:spTgt spid="21"/>
                                        </p:tgtEl>
                                        <p:attrNameLst>
                                          <p:attrName>ppt_h</p:attrName>
                                        </p:attrNameLst>
                                      </p:cBhvr>
                                      <p:tavLst>
                                        <p:tav tm="0">
                                          <p:val>
                                            <p:strVal val="ppt_h"/>
                                          </p:val>
                                        </p:tav>
                                        <p:tav tm="100000">
                                          <p:val>
                                            <p:fltVal val="0"/>
                                          </p:val>
                                        </p:tav>
                                      </p:tavLst>
                                    </p:anim>
                                    <p:anim calcmode="lin" valueType="num">
                                      <p:cBhvr>
                                        <p:cTn id="104" dur="2000"/>
                                        <p:tgtEl>
                                          <p:spTgt spid="21"/>
                                        </p:tgtEl>
                                        <p:attrNameLst>
                                          <p:attrName>style.rotation</p:attrName>
                                        </p:attrNameLst>
                                      </p:cBhvr>
                                      <p:tavLst>
                                        <p:tav tm="0">
                                          <p:val>
                                            <p:fltVal val="0"/>
                                          </p:val>
                                        </p:tav>
                                        <p:tav tm="100000">
                                          <p:val>
                                            <p:fltVal val="360"/>
                                          </p:val>
                                        </p:tav>
                                      </p:tavLst>
                                    </p:anim>
                                    <p:animEffect transition="out" filter="fade">
                                      <p:cBhvr>
                                        <p:cTn id="105" dur="2000"/>
                                        <p:tgtEl>
                                          <p:spTgt spid="21"/>
                                        </p:tgtEl>
                                      </p:cBhvr>
                                    </p:animEffect>
                                    <p:set>
                                      <p:cBhvr>
                                        <p:cTn id="106" dur="1" fill="hold">
                                          <p:stCondLst>
                                            <p:cond delay="1999"/>
                                          </p:stCondLst>
                                        </p:cTn>
                                        <p:tgtEl>
                                          <p:spTgt spid="21"/>
                                        </p:tgtEl>
                                        <p:attrNameLst>
                                          <p:attrName>style.visibility</p:attrName>
                                        </p:attrNameLst>
                                      </p:cBhvr>
                                      <p:to>
                                        <p:strVal val="hidden"/>
                                      </p:to>
                                    </p:set>
                                  </p:childTnLst>
                                </p:cTn>
                              </p:par>
                              <p:par>
                                <p:cTn id="107" presetID="49" presetClass="exit" presetSubtype="0" accel="100000" fill="hold" grpId="0" nodeType="withEffect">
                                  <p:stCondLst>
                                    <p:cond delay="0"/>
                                  </p:stCondLst>
                                  <p:childTnLst>
                                    <p:anim calcmode="lin" valueType="num">
                                      <p:cBhvr>
                                        <p:cTn id="108" dur="2000"/>
                                        <p:tgtEl>
                                          <p:spTgt spid="22"/>
                                        </p:tgtEl>
                                        <p:attrNameLst>
                                          <p:attrName>ppt_w</p:attrName>
                                        </p:attrNameLst>
                                      </p:cBhvr>
                                      <p:tavLst>
                                        <p:tav tm="0">
                                          <p:val>
                                            <p:strVal val="ppt_w"/>
                                          </p:val>
                                        </p:tav>
                                        <p:tav tm="100000">
                                          <p:val>
                                            <p:fltVal val="0"/>
                                          </p:val>
                                        </p:tav>
                                      </p:tavLst>
                                    </p:anim>
                                    <p:anim calcmode="lin" valueType="num">
                                      <p:cBhvr>
                                        <p:cTn id="109" dur="2000"/>
                                        <p:tgtEl>
                                          <p:spTgt spid="22"/>
                                        </p:tgtEl>
                                        <p:attrNameLst>
                                          <p:attrName>ppt_h</p:attrName>
                                        </p:attrNameLst>
                                      </p:cBhvr>
                                      <p:tavLst>
                                        <p:tav tm="0">
                                          <p:val>
                                            <p:strVal val="ppt_h"/>
                                          </p:val>
                                        </p:tav>
                                        <p:tav tm="100000">
                                          <p:val>
                                            <p:fltVal val="0"/>
                                          </p:val>
                                        </p:tav>
                                      </p:tavLst>
                                    </p:anim>
                                    <p:anim calcmode="lin" valueType="num">
                                      <p:cBhvr>
                                        <p:cTn id="110" dur="2000"/>
                                        <p:tgtEl>
                                          <p:spTgt spid="22"/>
                                        </p:tgtEl>
                                        <p:attrNameLst>
                                          <p:attrName>style.rotation</p:attrName>
                                        </p:attrNameLst>
                                      </p:cBhvr>
                                      <p:tavLst>
                                        <p:tav tm="0">
                                          <p:val>
                                            <p:fltVal val="0"/>
                                          </p:val>
                                        </p:tav>
                                        <p:tav tm="100000">
                                          <p:val>
                                            <p:fltVal val="360"/>
                                          </p:val>
                                        </p:tav>
                                      </p:tavLst>
                                    </p:anim>
                                    <p:animEffect transition="out" filter="fade">
                                      <p:cBhvr>
                                        <p:cTn id="111" dur="2000"/>
                                        <p:tgtEl>
                                          <p:spTgt spid="22"/>
                                        </p:tgtEl>
                                      </p:cBhvr>
                                    </p:animEffect>
                                    <p:set>
                                      <p:cBhvr>
                                        <p:cTn id="112" dur="1" fill="hold">
                                          <p:stCondLst>
                                            <p:cond delay="1999"/>
                                          </p:stCondLst>
                                        </p:cTn>
                                        <p:tgtEl>
                                          <p:spTgt spid="22"/>
                                        </p:tgtEl>
                                        <p:attrNameLst>
                                          <p:attrName>style.visibility</p:attrName>
                                        </p:attrNameLst>
                                      </p:cBhvr>
                                      <p:to>
                                        <p:strVal val="hidden"/>
                                      </p:to>
                                    </p:set>
                                  </p:childTnLst>
                                </p:cTn>
                              </p:par>
                              <p:par>
                                <p:cTn id="113" presetID="49" presetClass="exit" presetSubtype="0" accel="100000" fill="hold" grpId="0" nodeType="withEffect">
                                  <p:stCondLst>
                                    <p:cond delay="0"/>
                                  </p:stCondLst>
                                  <p:childTnLst>
                                    <p:anim calcmode="lin" valueType="num">
                                      <p:cBhvr>
                                        <p:cTn id="114" dur="2000"/>
                                        <p:tgtEl>
                                          <p:spTgt spid="23"/>
                                        </p:tgtEl>
                                        <p:attrNameLst>
                                          <p:attrName>ppt_w</p:attrName>
                                        </p:attrNameLst>
                                      </p:cBhvr>
                                      <p:tavLst>
                                        <p:tav tm="0">
                                          <p:val>
                                            <p:strVal val="ppt_w"/>
                                          </p:val>
                                        </p:tav>
                                        <p:tav tm="100000">
                                          <p:val>
                                            <p:fltVal val="0"/>
                                          </p:val>
                                        </p:tav>
                                      </p:tavLst>
                                    </p:anim>
                                    <p:anim calcmode="lin" valueType="num">
                                      <p:cBhvr>
                                        <p:cTn id="115" dur="2000"/>
                                        <p:tgtEl>
                                          <p:spTgt spid="23"/>
                                        </p:tgtEl>
                                        <p:attrNameLst>
                                          <p:attrName>ppt_h</p:attrName>
                                        </p:attrNameLst>
                                      </p:cBhvr>
                                      <p:tavLst>
                                        <p:tav tm="0">
                                          <p:val>
                                            <p:strVal val="ppt_h"/>
                                          </p:val>
                                        </p:tav>
                                        <p:tav tm="100000">
                                          <p:val>
                                            <p:fltVal val="0"/>
                                          </p:val>
                                        </p:tav>
                                      </p:tavLst>
                                    </p:anim>
                                    <p:anim calcmode="lin" valueType="num">
                                      <p:cBhvr>
                                        <p:cTn id="116" dur="2000"/>
                                        <p:tgtEl>
                                          <p:spTgt spid="23"/>
                                        </p:tgtEl>
                                        <p:attrNameLst>
                                          <p:attrName>style.rotation</p:attrName>
                                        </p:attrNameLst>
                                      </p:cBhvr>
                                      <p:tavLst>
                                        <p:tav tm="0">
                                          <p:val>
                                            <p:fltVal val="0"/>
                                          </p:val>
                                        </p:tav>
                                        <p:tav tm="100000">
                                          <p:val>
                                            <p:fltVal val="360"/>
                                          </p:val>
                                        </p:tav>
                                      </p:tavLst>
                                    </p:anim>
                                    <p:animEffect transition="out" filter="fade">
                                      <p:cBhvr>
                                        <p:cTn id="117" dur="2000"/>
                                        <p:tgtEl>
                                          <p:spTgt spid="23"/>
                                        </p:tgtEl>
                                      </p:cBhvr>
                                    </p:animEffect>
                                    <p:set>
                                      <p:cBhvr>
                                        <p:cTn id="118" dur="1" fill="hold">
                                          <p:stCondLst>
                                            <p:cond delay="1999"/>
                                          </p:stCondLst>
                                        </p:cTn>
                                        <p:tgtEl>
                                          <p:spTgt spid="23"/>
                                        </p:tgtEl>
                                        <p:attrNameLst>
                                          <p:attrName>style.visibility</p:attrName>
                                        </p:attrNameLst>
                                      </p:cBhvr>
                                      <p:to>
                                        <p:strVal val="hidden"/>
                                      </p:to>
                                    </p:set>
                                  </p:childTnLst>
                                </p:cTn>
                              </p:par>
                              <p:par>
                                <p:cTn id="119" presetID="49" presetClass="exit" presetSubtype="0" accel="100000" fill="hold" grpId="0" nodeType="withEffect">
                                  <p:stCondLst>
                                    <p:cond delay="0"/>
                                  </p:stCondLst>
                                  <p:childTnLst>
                                    <p:anim calcmode="lin" valueType="num">
                                      <p:cBhvr>
                                        <p:cTn id="120" dur="2000"/>
                                        <p:tgtEl>
                                          <p:spTgt spid="24"/>
                                        </p:tgtEl>
                                        <p:attrNameLst>
                                          <p:attrName>ppt_w</p:attrName>
                                        </p:attrNameLst>
                                      </p:cBhvr>
                                      <p:tavLst>
                                        <p:tav tm="0">
                                          <p:val>
                                            <p:strVal val="ppt_w"/>
                                          </p:val>
                                        </p:tav>
                                        <p:tav tm="100000">
                                          <p:val>
                                            <p:fltVal val="0"/>
                                          </p:val>
                                        </p:tav>
                                      </p:tavLst>
                                    </p:anim>
                                    <p:anim calcmode="lin" valueType="num">
                                      <p:cBhvr>
                                        <p:cTn id="121" dur="2000"/>
                                        <p:tgtEl>
                                          <p:spTgt spid="24"/>
                                        </p:tgtEl>
                                        <p:attrNameLst>
                                          <p:attrName>ppt_h</p:attrName>
                                        </p:attrNameLst>
                                      </p:cBhvr>
                                      <p:tavLst>
                                        <p:tav tm="0">
                                          <p:val>
                                            <p:strVal val="ppt_h"/>
                                          </p:val>
                                        </p:tav>
                                        <p:tav tm="100000">
                                          <p:val>
                                            <p:fltVal val="0"/>
                                          </p:val>
                                        </p:tav>
                                      </p:tavLst>
                                    </p:anim>
                                    <p:anim calcmode="lin" valueType="num">
                                      <p:cBhvr>
                                        <p:cTn id="122" dur="2000"/>
                                        <p:tgtEl>
                                          <p:spTgt spid="24"/>
                                        </p:tgtEl>
                                        <p:attrNameLst>
                                          <p:attrName>style.rotation</p:attrName>
                                        </p:attrNameLst>
                                      </p:cBhvr>
                                      <p:tavLst>
                                        <p:tav tm="0">
                                          <p:val>
                                            <p:fltVal val="0"/>
                                          </p:val>
                                        </p:tav>
                                        <p:tav tm="100000">
                                          <p:val>
                                            <p:fltVal val="360"/>
                                          </p:val>
                                        </p:tav>
                                      </p:tavLst>
                                    </p:anim>
                                    <p:animEffect transition="out" filter="fade">
                                      <p:cBhvr>
                                        <p:cTn id="123" dur="2000"/>
                                        <p:tgtEl>
                                          <p:spTgt spid="24"/>
                                        </p:tgtEl>
                                      </p:cBhvr>
                                    </p:animEffect>
                                    <p:set>
                                      <p:cBhvr>
                                        <p:cTn id="124" dur="1" fill="hold">
                                          <p:stCondLst>
                                            <p:cond delay="1999"/>
                                          </p:stCondLst>
                                        </p:cTn>
                                        <p:tgtEl>
                                          <p:spTgt spid="24"/>
                                        </p:tgtEl>
                                        <p:attrNameLst>
                                          <p:attrName>style.visibility</p:attrName>
                                        </p:attrNameLst>
                                      </p:cBhvr>
                                      <p:to>
                                        <p:strVal val="hidden"/>
                                      </p:to>
                                    </p:set>
                                  </p:childTnLst>
                                </p:cTn>
                              </p:par>
                              <p:par>
                                <p:cTn id="125" presetID="49" presetClass="exit" presetSubtype="0" accel="100000" fill="hold" grpId="0" nodeType="withEffect">
                                  <p:stCondLst>
                                    <p:cond delay="0"/>
                                  </p:stCondLst>
                                  <p:childTnLst>
                                    <p:anim calcmode="lin" valueType="num">
                                      <p:cBhvr>
                                        <p:cTn id="126" dur="2000"/>
                                        <p:tgtEl>
                                          <p:spTgt spid="25"/>
                                        </p:tgtEl>
                                        <p:attrNameLst>
                                          <p:attrName>ppt_w</p:attrName>
                                        </p:attrNameLst>
                                      </p:cBhvr>
                                      <p:tavLst>
                                        <p:tav tm="0">
                                          <p:val>
                                            <p:strVal val="ppt_w"/>
                                          </p:val>
                                        </p:tav>
                                        <p:tav tm="100000">
                                          <p:val>
                                            <p:fltVal val="0"/>
                                          </p:val>
                                        </p:tav>
                                      </p:tavLst>
                                    </p:anim>
                                    <p:anim calcmode="lin" valueType="num">
                                      <p:cBhvr>
                                        <p:cTn id="127" dur="2000"/>
                                        <p:tgtEl>
                                          <p:spTgt spid="25"/>
                                        </p:tgtEl>
                                        <p:attrNameLst>
                                          <p:attrName>ppt_h</p:attrName>
                                        </p:attrNameLst>
                                      </p:cBhvr>
                                      <p:tavLst>
                                        <p:tav tm="0">
                                          <p:val>
                                            <p:strVal val="ppt_h"/>
                                          </p:val>
                                        </p:tav>
                                        <p:tav tm="100000">
                                          <p:val>
                                            <p:fltVal val="0"/>
                                          </p:val>
                                        </p:tav>
                                      </p:tavLst>
                                    </p:anim>
                                    <p:anim calcmode="lin" valueType="num">
                                      <p:cBhvr>
                                        <p:cTn id="128" dur="2000"/>
                                        <p:tgtEl>
                                          <p:spTgt spid="25"/>
                                        </p:tgtEl>
                                        <p:attrNameLst>
                                          <p:attrName>style.rotation</p:attrName>
                                        </p:attrNameLst>
                                      </p:cBhvr>
                                      <p:tavLst>
                                        <p:tav tm="0">
                                          <p:val>
                                            <p:fltVal val="0"/>
                                          </p:val>
                                        </p:tav>
                                        <p:tav tm="100000">
                                          <p:val>
                                            <p:fltVal val="360"/>
                                          </p:val>
                                        </p:tav>
                                      </p:tavLst>
                                    </p:anim>
                                    <p:animEffect transition="out" filter="fade">
                                      <p:cBhvr>
                                        <p:cTn id="129" dur="2000"/>
                                        <p:tgtEl>
                                          <p:spTgt spid="25"/>
                                        </p:tgtEl>
                                      </p:cBhvr>
                                    </p:animEffect>
                                    <p:set>
                                      <p:cBhvr>
                                        <p:cTn id="130" dur="1" fill="hold">
                                          <p:stCondLst>
                                            <p:cond delay="19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7" grpId="0" animBg="1"/>
      <p:bldP spid="8" grpId="0" animBg="1"/>
      <p:bldP spid="9" grpId="0" animBg="1"/>
      <p:bldP spid="11" grpId="0" animBg="1"/>
      <p:bldP spid="12" grpId="0" animBg="1"/>
      <p:bldP spid="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13</a:t>
            </a:fld>
            <a:endParaRPr lang="en-US" altLang="en-US" sz="1200">
              <a:effectLst>
                <a:outerShdw blurRad="38100" dist="38100" dir="2700000" algn="tl">
                  <a:srgbClr val="C0C0C0"/>
                </a:outerShdw>
              </a:effectLst>
              <a:latin typeface="Verdana" panose="020B0604030504040204" pitchFamily="34" charset="0"/>
            </a:endParaRPr>
          </a:p>
        </p:txBody>
      </p:sp>
      <p:sp>
        <p:nvSpPr>
          <p:cNvPr id="6" name="Oval 5">
            <a:hlinkClick r:id="rId3" action="ppaction://hlinksldjump"/>
          </p:cNvPr>
          <p:cNvSpPr/>
          <p:nvPr/>
        </p:nvSpPr>
        <p:spPr>
          <a:xfrm>
            <a:off x="6500237" y="130278"/>
            <a:ext cx="1922554" cy="2019708"/>
          </a:xfrm>
          <a:prstGeom prst="ellipse">
            <a:avLst/>
          </a:prstGeom>
          <a:solidFill>
            <a:srgbClr val="FFFF00"/>
          </a:solidFill>
          <a:ln>
            <a:solidFill>
              <a:srgbClr val="00B0F0"/>
            </a:solidFill>
          </a:ln>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التزام عملی</a:t>
            </a:r>
            <a:endParaRPr lang="fa-IR" sz="3000" b="1" dirty="0">
              <a:cs typeface="B Zar" panose="00000400000000000000" pitchFamily="2" charset="-78"/>
            </a:endParaRPr>
          </a:p>
        </p:txBody>
      </p:sp>
      <p:sp>
        <p:nvSpPr>
          <p:cNvPr id="7" name="Oval 6">
            <a:hlinkClick r:id="rId4" action="ppaction://hlinksldjump"/>
          </p:cNvPr>
          <p:cNvSpPr/>
          <p:nvPr/>
        </p:nvSpPr>
        <p:spPr>
          <a:xfrm>
            <a:off x="1164639" y="4638933"/>
            <a:ext cx="1922554" cy="2019708"/>
          </a:xfrm>
          <a:prstGeom prst="ellipse">
            <a:avLst/>
          </a:prstGeom>
          <a:solidFill>
            <a:srgbClr val="00B0F0"/>
          </a:solidFill>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سطح اقتصادی</a:t>
            </a:r>
            <a:endParaRPr lang="fa-IR" sz="3000" b="1" dirty="0">
              <a:cs typeface="B Zar" panose="00000400000000000000" pitchFamily="2" charset="-78"/>
            </a:endParaRPr>
          </a:p>
        </p:txBody>
      </p:sp>
      <p:sp>
        <p:nvSpPr>
          <p:cNvPr id="8" name="Oval 7">
            <a:hlinkClick r:id="rId5" action="ppaction://hlinksldjump"/>
          </p:cNvPr>
          <p:cNvSpPr/>
          <p:nvPr/>
        </p:nvSpPr>
        <p:spPr>
          <a:xfrm>
            <a:off x="1167288" y="130278"/>
            <a:ext cx="1922554" cy="2019708"/>
          </a:xfrm>
          <a:prstGeom prst="ellipse">
            <a:avLst/>
          </a:prstGeom>
          <a:solidFill>
            <a:srgbClr val="7030A0"/>
          </a:solidFill>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استکبار ستیزی</a:t>
            </a:r>
            <a:endParaRPr lang="fa-IR" sz="3000" dirty="0"/>
          </a:p>
        </p:txBody>
      </p:sp>
      <p:sp>
        <p:nvSpPr>
          <p:cNvPr id="9" name="Oval 8">
            <a:hlinkClick r:id="rId6" action="ppaction://hlinksldjump"/>
          </p:cNvPr>
          <p:cNvSpPr/>
          <p:nvPr/>
        </p:nvSpPr>
        <p:spPr>
          <a:xfrm>
            <a:off x="84276" y="2419146"/>
            <a:ext cx="1922554" cy="2019708"/>
          </a:xfrm>
          <a:prstGeom prst="ellipse">
            <a:avLst/>
          </a:prstGeom>
          <a:solidFill>
            <a:srgbClr val="0070C0"/>
          </a:solidFill>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پاک دستی</a:t>
            </a:r>
            <a:endParaRPr lang="fa-IR" sz="3000" b="1" dirty="0">
              <a:cs typeface="B Zar" panose="00000400000000000000" pitchFamily="2" charset="-78"/>
            </a:endParaRPr>
          </a:p>
        </p:txBody>
      </p:sp>
      <p:sp>
        <p:nvSpPr>
          <p:cNvPr id="11" name="Oval 10">
            <a:hlinkClick r:id="rId7" action="ppaction://hlinksldjump"/>
          </p:cNvPr>
          <p:cNvSpPr/>
          <p:nvPr/>
        </p:nvSpPr>
        <p:spPr>
          <a:xfrm>
            <a:off x="3808512" y="162422"/>
            <a:ext cx="1922554" cy="2019708"/>
          </a:xfrm>
          <a:prstGeom prst="ellipse">
            <a:avLst/>
          </a:prstGeom>
          <a:solidFill>
            <a:srgbClr val="FF0000"/>
          </a:solidFill>
          <a:ln>
            <a:solidFill>
              <a:srgbClr val="FF0000"/>
            </a:solidFill>
          </a:ln>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2900" b="1" dirty="0" smtClean="0">
                <a:cs typeface="B Zar" panose="00000400000000000000" pitchFamily="2" charset="-78"/>
              </a:rPr>
              <a:t>فهم سیاسی</a:t>
            </a:r>
            <a:endParaRPr lang="fa-IR" sz="2900" b="1" dirty="0">
              <a:cs typeface="B Zar" panose="00000400000000000000" pitchFamily="2" charset="-78"/>
            </a:endParaRPr>
          </a:p>
        </p:txBody>
      </p:sp>
      <p:sp>
        <p:nvSpPr>
          <p:cNvPr id="12" name="Oval 11">
            <a:hlinkClick r:id="rId8" action="ppaction://hlinksldjump"/>
          </p:cNvPr>
          <p:cNvSpPr/>
          <p:nvPr/>
        </p:nvSpPr>
        <p:spPr>
          <a:xfrm>
            <a:off x="9044312" y="162422"/>
            <a:ext cx="1922554" cy="2019708"/>
          </a:xfrm>
          <a:prstGeom prst="ellipse">
            <a:avLst/>
          </a:prstGeom>
          <a:solidFill>
            <a:srgbClr val="00B050"/>
          </a:solidFill>
          <a:ln>
            <a:solidFill>
              <a:srgbClr val="7030A0"/>
            </a:solidFill>
          </a:ln>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اعتقادی</a:t>
            </a:r>
            <a:endParaRPr lang="fa-IR" sz="3000" b="1" dirty="0">
              <a:cs typeface="B Zar" panose="00000400000000000000" pitchFamily="2" charset="-78"/>
            </a:endParaRPr>
          </a:p>
        </p:txBody>
      </p:sp>
      <p:sp>
        <p:nvSpPr>
          <p:cNvPr id="2" name="Up Arrow 1"/>
          <p:cNvSpPr/>
          <p:nvPr/>
        </p:nvSpPr>
        <p:spPr>
          <a:xfrm>
            <a:off x="7097700" y="2647068"/>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Oval 12">
            <a:hlinkClick r:id="rId9" action="ppaction://hlinksldjump"/>
          </p:cNvPr>
          <p:cNvSpPr/>
          <p:nvPr/>
        </p:nvSpPr>
        <p:spPr>
          <a:xfrm>
            <a:off x="3808512" y="4636552"/>
            <a:ext cx="1922554" cy="2019708"/>
          </a:xfrm>
          <a:prstGeom prst="ellipse">
            <a:avLst/>
          </a:prstGeom>
          <a:solidFill>
            <a:schemeClr val="accent6">
              <a:lumMod val="40000"/>
              <a:lumOff val="60000"/>
            </a:schemeClr>
          </a:solidFill>
          <a:ln/>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تخصص</a:t>
            </a:r>
            <a:endParaRPr lang="fa-IR" sz="3000" b="1" dirty="0">
              <a:cs typeface="B Zar" panose="00000400000000000000" pitchFamily="2" charset="-78"/>
            </a:endParaRPr>
          </a:p>
        </p:txBody>
      </p:sp>
      <p:sp>
        <p:nvSpPr>
          <p:cNvPr id="14" name="Oval 13">
            <a:hlinkClick r:id="rId10" action="ppaction://hlinksldjump"/>
          </p:cNvPr>
          <p:cNvSpPr/>
          <p:nvPr/>
        </p:nvSpPr>
        <p:spPr>
          <a:xfrm>
            <a:off x="9050423" y="4586789"/>
            <a:ext cx="1922554" cy="2019708"/>
          </a:xfrm>
          <a:prstGeom prst="ellipse">
            <a:avLst/>
          </a:prstGeom>
          <a:solidFill>
            <a:schemeClr val="accent6">
              <a:lumMod val="75000"/>
            </a:schemeClr>
          </a:solidFill>
        </p:spPr>
        <p:style>
          <a:lnRef idx="1">
            <a:schemeClr val="accent5"/>
          </a:lnRef>
          <a:fillRef idx="2">
            <a:schemeClr val="accent5"/>
          </a:fillRef>
          <a:effectRef idx="1">
            <a:schemeClr val="accent5"/>
          </a:effectRef>
          <a:fontRef idx="minor">
            <a:schemeClr val="dk1"/>
          </a:fontRef>
        </p:style>
        <p:txBody>
          <a:bodyPr rtlCol="1" anchor="ctr"/>
          <a:lstStyle/>
          <a:p>
            <a:pPr lvl="0" algn="ctr" rtl="1">
              <a:lnSpc>
                <a:spcPct val="200000"/>
              </a:lnSpc>
            </a:pPr>
            <a:r>
              <a:rPr lang="fa-IR" sz="3000" b="1" dirty="0" smtClean="0">
                <a:cs typeface="B Zar" panose="00000400000000000000" pitchFamily="2" charset="-78"/>
              </a:rPr>
              <a:t>اخلاق</a:t>
            </a:r>
            <a:endParaRPr lang="fa-IR" sz="3000" b="1" dirty="0">
              <a:cs typeface="B Zar" panose="00000400000000000000" pitchFamily="2" charset="-78"/>
            </a:endParaRPr>
          </a:p>
        </p:txBody>
      </p:sp>
      <p:sp>
        <p:nvSpPr>
          <p:cNvPr id="15" name="Oval 14">
            <a:hlinkClick r:id="rId11" action="ppaction://hlinksldjump"/>
          </p:cNvPr>
          <p:cNvSpPr/>
          <p:nvPr/>
        </p:nvSpPr>
        <p:spPr>
          <a:xfrm>
            <a:off x="6500237" y="4586789"/>
            <a:ext cx="1922554" cy="2019708"/>
          </a:xfrm>
          <a:prstGeom prst="ellipse">
            <a:avLst/>
          </a:prstGeom>
          <a:solidFill>
            <a:schemeClr val="accent2"/>
          </a:solidFill>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جوان گرائی</a:t>
            </a:r>
          </a:p>
        </p:txBody>
      </p:sp>
      <p:sp>
        <p:nvSpPr>
          <p:cNvPr id="16" name="Oval 15">
            <a:hlinkClick r:id="rId12" action="ppaction://hlinksldjump"/>
          </p:cNvPr>
          <p:cNvSpPr/>
          <p:nvPr/>
        </p:nvSpPr>
        <p:spPr>
          <a:xfrm>
            <a:off x="10147344" y="2419146"/>
            <a:ext cx="1922554" cy="2019708"/>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lvl="0" algn="ctr" rtl="1"/>
            <a:r>
              <a:rPr lang="fa-IR" sz="3000" b="1" dirty="0" smtClean="0">
                <a:cs typeface="B Zar" panose="00000400000000000000" pitchFamily="2" charset="-78"/>
              </a:rPr>
              <a:t>رأی آوری</a:t>
            </a:r>
            <a:endParaRPr lang="fa-IR" sz="3000" b="1" dirty="0">
              <a:cs typeface="B Zar" panose="00000400000000000000" pitchFamily="2" charset="-78"/>
            </a:endParaRPr>
          </a:p>
        </p:txBody>
      </p:sp>
      <p:sp>
        <p:nvSpPr>
          <p:cNvPr id="3" name="Rounded Rectangle 2"/>
          <p:cNvSpPr/>
          <p:nvPr/>
        </p:nvSpPr>
        <p:spPr>
          <a:xfrm>
            <a:off x="2789222" y="3050124"/>
            <a:ext cx="6564572" cy="672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fa-IR" sz="2800" dirty="0" smtClean="0">
                <a:solidFill>
                  <a:srgbClr val="FFFF00"/>
                </a:solidFill>
                <a:latin typeface="IranNastaliq" panose="02020505000000020003" pitchFamily="18" charset="0"/>
                <a:cs typeface="B Titr" panose="00000700000000000000" pitchFamily="2" charset="-78"/>
              </a:rPr>
              <a:t>انتخاب بر اساس شاخصه‌های مد نظر امامین انقلاب</a:t>
            </a:r>
            <a:endParaRPr lang="fa-IR" sz="2800" dirty="0">
              <a:solidFill>
                <a:srgbClr val="FFFF00"/>
              </a:solidFill>
              <a:latin typeface="IranNastaliq" panose="02020505000000020003" pitchFamily="18" charset="0"/>
              <a:cs typeface="B Titr" panose="00000700000000000000" pitchFamily="2" charset="-78"/>
            </a:endParaRPr>
          </a:p>
        </p:txBody>
      </p:sp>
      <p:sp>
        <p:nvSpPr>
          <p:cNvPr id="17" name="Up Arrow 16"/>
          <p:cNvSpPr/>
          <p:nvPr/>
        </p:nvSpPr>
        <p:spPr>
          <a:xfrm>
            <a:off x="4494265" y="2660465"/>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Up Arrow 17"/>
          <p:cNvSpPr/>
          <p:nvPr/>
        </p:nvSpPr>
        <p:spPr>
          <a:xfrm rot="10800000">
            <a:off x="7068771" y="3810271"/>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Up Arrow 18"/>
          <p:cNvSpPr/>
          <p:nvPr/>
        </p:nvSpPr>
        <p:spPr>
          <a:xfrm rot="10800000">
            <a:off x="4465336" y="3810270"/>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Up Arrow 19"/>
          <p:cNvSpPr/>
          <p:nvPr/>
        </p:nvSpPr>
        <p:spPr>
          <a:xfrm rot="11962877">
            <a:off x="2623537" y="3902800"/>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1" name="Up Arrow 20"/>
          <p:cNvSpPr/>
          <p:nvPr/>
        </p:nvSpPr>
        <p:spPr>
          <a:xfrm rot="9347688">
            <a:off x="9023182" y="3773676"/>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2" name="Up Arrow 21"/>
          <p:cNvSpPr/>
          <p:nvPr/>
        </p:nvSpPr>
        <p:spPr>
          <a:xfrm rot="2012621">
            <a:off x="8983644" y="2616421"/>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3" name="Up Arrow 22"/>
          <p:cNvSpPr/>
          <p:nvPr/>
        </p:nvSpPr>
        <p:spPr>
          <a:xfrm rot="18916359">
            <a:off x="2576386" y="2512872"/>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4" name="Up Arrow 23"/>
          <p:cNvSpPr/>
          <p:nvPr/>
        </p:nvSpPr>
        <p:spPr>
          <a:xfrm rot="16200000">
            <a:off x="2156484" y="3220929"/>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5" name="Up Arrow 24"/>
          <p:cNvSpPr/>
          <p:nvPr/>
        </p:nvSpPr>
        <p:spPr>
          <a:xfrm rot="5400000">
            <a:off x="9320183" y="3257577"/>
            <a:ext cx="608908" cy="300130"/>
          </a:xfrm>
          <a:prstGeom prst="upArrow">
            <a:avLst/>
          </a:prstGeom>
          <a:ln>
            <a:solidFill>
              <a:srgbClr val="FF0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6" name="Oval 25"/>
          <p:cNvSpPr/>
          <p:nvPr/>
        </p:nvSpPr>
        <p:spPr>
          <a:xfrm>
            <a:off x="7158852" y="2182130"/>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2</a:t>
            </a:r>
            <a:endParaRPr lang="en-US" dirty="0">
              <a:solidFill>
                <a:srgbClr val="002060"/>
              </a:solidFill>
              <a:cs typeface="B Titr" pitchFamily="2" charset="-78"/>
            </a:endParaRPr>
          </a:p>
        </p:txBody>
      </p:sp>
      <p:sp>
        <p:nvSpPr>
          <p:cNvPr id="27" name="Oval 26"/>
          <p:cNvSpPr/>
          <p:nvPr/>
        </p:nvSpPr>
        <p:spPr>
          <a:xfrm>
            <a:off x="4543946" y="2210183"/>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3</a:t>
            </a:r>
            <a:endParaRPr lang="en-US" dirty="0">
              <a:solidFill>
                <a:srgbClr val="002060"/>
              </a:solidFill>
              <a:cs typeface="B Titr" pitchFamily="2" charset="-78"/>
            </a:endParaRPr>
          </a:p>
        </p:txBody>
      </p:sp>
      <p:sp>
        <p:nvSpPr>
          <p:cNvPr id="28" name="Oval 27"/>
          <p:cNvSpPr/>
          <p:nvPr/>
        </p:nvSpPr>
        <p:spPr>
          <a:xfrm>
            <a:off x="2367701" y="2133103"/>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4</a:t>
            </a:r>
            <a:endParaRPr lang="en-US" dirty="0">
              <a:solidFill>
                <a:srgbClr val="002060"/>
              </a:solidFill>
              <a:cs typeface="B Titr" pitchFamily="2" charset="-78"/>
            </a:endParaRPr>
          </a:p>
        </p:txBody>
      </p:sp>
      <p:sp>
        <p:nvSpPr>
          <p:cNvPr id="29" name="Oval 28"/>
          <p:cNvSpPr/>
          <p:nvPr/>
        </p:nvSpPr>
        <p:spPr>
          <a:xfrm>
            <a:off x="1763528" y="3198679"/>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5</a:t>
            </a:r>
            <a:endParaRPr lang="en-US" dirty="0">
              <a:solidFill>
                <a:srgbClr val="002060"/>
              </a:solidFill>
              <a:cs typeface="B Titr" pitchFamily="2" charset="-78"/>
            </a:endParaRPr>
          </a:p>
        </p:txBody>
      </p:sp>
      <p:sp>
        <p:nvSpPr>
          <p:cNvPr id="30" name="Oval 29"/>
          <p:cNvSpPr/>
          <p:nvPr/>
        </p:nvSpPr>
        <p:spPr>
          <a:xfrm>
            <a:off x="2394361" y="4267783"/>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6</a:t>
            </a:r>
            <a:endParaRPr lang="en-US" dirty="0">
              <a:solidFill>
                <a:srgbClr val="002060"/>
              </a:solidFill>
              <a:cs typeface="B Titr" pitchFamily="2" charset="-78"/>
            </a:endParaRPr>
          </a:p>
        </p:txBody>
      </p:sp>
      <p:sp>
        <p:nvSpPr>
          <p:cNvPr id="31" name="Oval 30"/>
          <p:cNvSpPr/>
          <p:nvPr/>
        </p:nvSpPr>
        <p:spPr>
          <a:xfrm>
            <a:off x="4543946" y="4168864"/>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7</a:t>
            </a:r>
            <a:endParaRPr lang="en-US" dirty="0">
              <a:solidFill>
                <a:srgbClr val="002060"/>
              </a:solidFill>
              <a:cs typeface="B Titr" pitchFamily="2" charset="-78"/>
            </a:endParaRPr>
          </a:p>
        </p:txBody>
      </p:sp>
      <p:sp>
        <p:nvSpPr>
          <p:cNvPr id="32" name="Oval 31"/>
          <p:cNvSpPr/>
          <p:nvPr/>
        </p:nvSpPr>
        <p:spPr>
          <a:xfrm>
            <a:off x="7129922" y="4168864"/>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8</a:t>
            </a:r>
            <a:endParaRPr lang="en-US" dirty="0">
              <a:solidFill>
                <a:srgbClr val="002060"/>
              </a:solidFill>
              <a:cs typeface="B Titr" pitchFamily="2" charset="-78"/>
            </a:endParaRPr>
          </a:p>
        </p:txBody>
      </p:sp>
      <p:sp>
        <p:nvSpPr>
          <p:cNvPr id="33" name="Oval 32"/>
          <p:cNvSpPr/>
          <p:nvPr/>
        </p:nvSpPr>
        <p:spPr>
          <a:xfrm>
            <a:off x="9327636" y="4186619"/>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9</a:t>
            </a:r>
            <a:endParaRPr lang="en-US" dirty="0">
              <a:solidFill>
                <a:srgbClr val="002060"/>
              </a:solidFill>
              <a:cs typeface="B Titr" pitchFamily="2" charset="-78"/>
            </a:endParaRPr>
          </a:p>
        </p:txBody>
      </p:sp>
      <p:sp>
        <p:nvSpPr>
          <p:cNvPr id="34" name="Oval 33"/>
          <p:cNvSpPr/>
          <p:nvPr/>
        </p:nvSpPr>
        <p:spPr>
          <a:xfrm>
            <a:off x="9814240" y="3162030"/>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002060"/>
                </a:solidFill>
                <a:cs typeface="B Titr" pitchFamily="2" charset="-78"/>
              </a:rPr>
              <a:t>10</a:t>
            </a:r>
            <a:endParaRPr lang="en-US" sz="1200" dirty="0">
              <a:solidFill>
                <a:srgbClr val="002060"/>
              </a:solidFill>
              <a:cs typeface="B Titr" pitchFamily="2" charset="-78"/>
            </a:endParaRPr>
          </a:p>
        </p:txBody>
      </p:sp>
      <p:sp>
        <p:nvSpPr>
          <p:cNvPr id="35" name="Oval 34"/>
          <p:cNvSpPr/>
          <p:nvPr/>
        </p:nvSpPr>
        <p:spPr>
          <a:xfrm>
            <a:off x="9353794" y="2195607"/>
            <a:ext cx="486604" cy="4179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2060"/>
                </a:solidFill>
                <a:cs typeface="B Titr" pitchFamily="2" charset="-78"/>
              </a:rPr>
              <a:t>1</a:t>
            </a:r>
            <a:endParaRPr lang="en-US" dirty="0">
              <a:solidFill>
                <a:srgbClr val="002060"/>
              </a:solidFill>
              <a:cs typeface="B Titr" pitchFamily="2" charset="-78"/>
            </a:endParaRPr>
          </a:p>
        </p:txBody>
      </p:sp>
    </p:spTree>
    <p:extLst>
      <p:ext uri="{BB962C8B-B14F-4D97-AF65-F5344CB8AC3E}">
        <p14:creationId xmlns:p14="http://schemas.microsoft.com/office/powerpoint/2010/main" val="4233814280"/>
      </p:ext>
    </p:extLst>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style.rotation</p:attrName>
                                        </p:attrNameLst>
                                      </p:cBhvr>
                                      <p:tavLst>
                                        <p:tav tm="0">
                                          <p:val>
                                            <p:fltVal val="720"/>
                                          </p:val>
                                        </p:tav>
                                        <p:tav tm="100000">
                                          <p:val>
                                            <p:fltVal val="0"/>
                                          </p:val>
                                        </p:tav>
                                      </p:tavLst>
                                    </p:anim>
                                    <p:anim calcmode="lin" valueType="num">
                                      <p:cBhvr>
                                        <p:cTn id="9" dur="2000" fill="hold"/>
                                        <p:tgtEl>
                                          <p:spTgt spid="12"/>
                                        </p:tgtEl>
                                        <p:attrNameLst>
                                          <p:attrName>ppt_h</p:attrName>
                                        </p:attrNameLst>
                                      </p:cBhvr>
                                      <p:tavLst>
                                        <p:tav tm="0">
                                          <p:val>
                                            <p:fltVal val="0"/>
                                          </p:val>
                                        </p:tav>
                                        <p:tav tm="100000">
                                          <p:val>
                                            <p:strVal val="#ppt_h"/>
                                          </p:val>
                                        </p:tav>
                                      </p:tavLst>
                                    </p:anim>
                                    <p:anim calcmode="lin" valueType="num">
                                      <p:cBhvr>
                                        <p:cTn id="10" dur="2000" fill="hold"/>
                                        <p:tgtEl>
                                          <p:spTgt spid="12"/>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2000"/>
                                        <p:tgtEl>
                                          <p:spTgt spid="22"/>
                                        </p:tgtEl>
                                      </p:cBhvr>
                                    </p:animEffect>
                                    <p:anim calcmode="lin" valueType="num">
                                      <p:cBhvr>
                                        <p:cTn id="14" dur="2000" fill="hold"/>
                                        <p:tgtEl>
                                          <p:spTgt spid="22"/>
                                        </p:tgtEl>
                                        <p:attrNameLst>
                                          <p:attrName>style.rotation</p:attrName>
                                        </p:attrNameLst>
                                      </p:cBhvr>
                                      <p:tavLst>
                                        <p:tav tm="0">
                                          <p:val>
                                            <p:fltVal val="720"/>
                                          </p:val>
                                        </p:tav>
                                        <p:tav tm="100000">
                                          <p:val>
                                            <p:fltVal val="0"/>
                                          </p:val>
                                        </p:tav>
                                      </p:tavLst>
                                    </p:anim>
                                    <p:anim calcmode="lin" valueType="num">
                                      <p:cBhvr>
                                        <p:cTn id="15" dur="2000" fill="hold"/>
                                        <p:tgtEl>
                                          <p:spTgt spid="22"/>
                                        </p:tgtEl>
                                        <p:attrNameLst>
                                          <p:attrName>ppt_h</p:attrName>
                                        </p:attrNameLst>
                                      </p:cBhvr>
                                      <p:tavLst>
                                        <p:tav tm="0">
                                          <p:val>
                                            <p:fltVal val="0"/>
                                          </p:val>
                                        </p:tav>
                                        <p:tav tm="100000">
                                          <p:val>
                                            <p:strVal val="#ppt_h"/>
                                          </p:val>
                                        </p:tav>
                                      </p:tavLst>
                                    </p:anim>
                                    <p:anim calcmode="lin" valueType="num">
                                      <p:cBhvr>
                                        <p:cTn id="16" dur="2000" fill="hold"/>
                                        <p:tgtEl>
                                          <p:spTgt spid="22"/>
                                        </p:tgtEl>
                                        <p:attrNameLst>
                                          <p:attrName>ppt_w</p:attrName>
                                        </p:attrNameLst>
                                      </p:cBhvr>
                                      <p:tavLst>
                                        <p:tav tm="0">
                                          <p:val>
                                            <p:fltVal val="0"/>
                                          </p:val>
                                        </p:tav>
                                        <p:tav tm="100000">
                                          <p:val>
                                            <p:strVal val="#ppt_w"/>
                                          </p:val>
                                        </p:tav>
                                      </p:tavLst>
                                    </p:anim>
                                  </p:childTnLst>
                                </p:cTn>
                              </p:par>
                            </p:childTnLst>
                          </p:cTn>
                        </p:par>
                        <p:par>
                          <p:cTn id="17" fill="hold">
                            <p:stCondLst>
                              <p:cond delay="2000"/>
                            </p:stCondLst>
                            <p:childTnLst>
                              <p:par>
                                <p:cTn id="18" presetID="35"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anim calcmode="lin" valueType="num">
                                      <p:cBhvr>
                                        <p:cTn id="21" dur="2000" fill="hold"/>
                                        <p:tgtEl>
                                          <p:spTgt spid="6"/>
                                        </p:tgtEl>
                                        <p:attrNameLst>
                                          <p:attrName>style.rotation</p:attrName>
                                        </p:attrNameLst>
                                      </p:cBhvr>
                                      <p:tavLst>
                                        <p:tav tm="0">
                                          <p:val>
                                            <p:fltVal val="720"/>
                                          </p:val>
                                        </p:tav>
                                        <p:tav tm="100000">
                                          <p:val>
                                            <p:fltVal val="0"/>
                                          </p:val>
                                        </p:tav>
                                      </p:tavLst>
                                    </p:anim>
                                    <p:anim calcmode="lin" valueType="num">
                                      <p:cBhvr>
                                        <p:cTn id="22" dur="2000" fill="hold"/>
                                        <p:tgtEl>
                                          <p:spTgt spid="6"/>
                                        </p:tgtEl>
                                        <p:attrNameLst>
                                          <p:attrName>ppt_h</p:attrName>
                                        </p:attrNameLst>
                                      </p:cBhvr>
                                      <p:tavLst>
                                        <p:tav tm="0">
                                          <p:val>
                                            <p:fltVal val="0"/>
                                          </p:val>
                                        </p:tav>
                                        <p:tav tm="100000">
                                          <p:val>
                                            <p:strVal val="#ppt_h"/>
                                          </p:val>
                                        </p:tav>
                                      </p:tavLst>
                                    </p:anim>
                                    <p:anim calcmode="lin" valueType="num">
                                      <p:cBhvr>
                                        <p:cTn id="23" dur="2000" fill="hold"/>
                                        <p:tgtEl>
                                          <p:spTgt spid="6"/>
                                        </p:tgtEl>
                                        <p:attrNameLst>
                                          <p:attrName>ppt_w</p:attrName>
                                        </p:attrNameLst>
                                      </p:cBhvr>
                                      <p:tavLst>
                                        <p:tav tm="0">
                                          <p:val>
                                            <p:fltVal val="0"/>
                                          </p:val>
                                        </p:tav>
                                        <p:tav tm="100000">
                                          <p:val>
                                            <p:strVal val="#ppt_w"/>
                                          </p:val>
                                        </p:tav>
                                      </p:tavLst>
                                    </p:anim>
                                  </p:childTnLst>
                                </p:cTn>
                              </p:par>
                              <p:par>
                                <p:cTn id="24" presetID="35" presetClass="entr" presetSubtype="0" fill="hold" grpId="0"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2000"/>
                                        <p:tgtEl>
                                          <p:spTgt spid="2"/>
                                        </p:tgtEl>
                                      </p:cBhvr>
                                    </p:animEffect>
                                    <p:anim calcmode="lin" valueType="num">
                                      <p:cBhvr>
                                        <p:cTn id="27" dur="2000" fill="hold"/>
                                        <p:tgtEl>
                                          <p:spTgt spid="2"/>
                                        </p:tgtEl>
                                        <p:attrNameLst>
                                          <p:attrName>style.rotation</p:attrName>
                                        </p:attrNameLst>
                                      </p:cBhvr>
                                      <p:tavLst>
                                        <p:tav tm="0">
                                          <p:val>
                                            <p:fltVal val="720"/>
                                          </p:val>
                                        </p:tav>
                                        <p:tav tm="100000">
                                          <p:val>
                                            <p:fltVal val="0"/>
                                          </p:val>
                                        </p:tav>
                                      </p:tavLst>
                                    </p:anim>
                                    <p:anim calcmode="lin" valueType="num">
                                      <p:cBhvr>
                                        <p:cTn id="28" dur="2000" fill="hold"/>
                                        <p:tgtEl>
                                          <p:spTgt spid="2"/>
                                        </p:tgtEl>
                                        <p:attrNameLst>
                                          <p:attrName>ppt_h</p:attrName>
                                        </p:attrNameLst>
                                      </p:cBhvr>
                                      <p:tavLst>
                                        <p:tav tm="0">
                                          <p:val>
                                            <p:fltVal val="0"/>
                                          </p:val>
                                        </p:tav>
                                        <p:tav tm="100000">
                                          <p:val>
                                            <p:strVal val="#ppt_h"/>
                                          </p:val>
                                        </p:tav>
                                      </p:tavLst>
                                    </p:anim>
                                    <p:anim calcmode="lin" valueType="num">
                                      <p:cBhvr>
                                        <p:cTn id="29" dur="2000" fill="hold"/>
                                        <p:tgtEl>
                                          <p:spTgt spid="2"/>
                                        </p:tgtEl>
                                        <p:attrNameLst>
                                          <p:attrName>ppt_w</p:attrName>
                                        </p:attrNameLst>
                                      </p:cBhvr>
                                      <p:tavLst>
                                        <p:tav tm="0">
                                          <p:val>
                                            <p:fltVal val="0"/>
                                          </p:val>
                                        </p:tav>
                                        <p:tav tm="100000">
                                          <p:val>
                                            <p:strVal val="#ppt_w"/>
                                          </p:val>
                                        </p:tav>
                                      </p:tavLst>
                                    </p:anim>
                                  </p:childTnLst>
                                </p:cTn>
                              </p:par>
                            </p:childTnLst>
                          </p:cTn>
                        </p:par>
                        <p:par>
                          <p:cTn id="30" fill="hold">
                            <p:stCondLst>
                              <p:cond delay="4000"/>
                            </p:stCondLst>
                            <p:childTnLst>
                              <p:par>
                                <p:cTn id="31" presetID="35"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2000"/>
                                        <p:tgtEl>
                                          <p:spTgt spid="11"/>
                                        </p:tgtEl>
                                      </p:cBhvr>
                                    </p:animEffect>
                                    <p:anim calcmode="lin" valueType="num">
                                      <p:cBhvr>
                                        <p:cTn id="34" dur="2000" fill="hold"/>
                                        <p:tgtEl>
                                          <p:spTgt spid="11"/>
                                        </p:tgtEl>
                                        <p:attrNameLst>
                                          <p:attrName>style.rotation</p:attrName>
                                        </p:attrNameLst>
                                      </p:cBhvr>
                                      <p:tavLst>
                                        <p:tav tm="0">
                                          <p:val>
                                            <p:fltVal val="720"/>
                                          </p:val>
                                        </p:tav>
                                        <p:tav tm="100000">
                                          <p:val>
                                            <p:fltVal val="0"/>
                                          </p:val>
                                        </p:tav>
                                      </p:tavLst>
                                    </p:anim>
                                    <p:anim calcmode="lin" valueType="num">
                                      <p:cBhvr>
                                        <p:cTn id="35" dur="2000" fill="hold"/>
                                        <p:tgtEl>
                                          <p:spTgt spid="11"/>
                                        </p:tgtEl>
                                        <p:attrNameLst>
                                          <p:attrName>ppt_h</p:attrName>
                                        </p:attrNameLst>
                                      </p:cBhvr>
                                      <p:tavLst>
                                        <p:tav tm="0">
                                          <p:val>
                                            <p:fltVal val="0"/>
                                          </p:val>
                                        </p:tav>
                                        <p:tav tm="100000">
                                          <p:val>
                                            <p:strVal val="#ppt_h"/>
                                          </p:val>
                                        </p:tav>
                                      </p:tavLst>
                                    </p:anim>
                                    <p:anim calcmode="lin" valueType="num">
                                      <p:cBhvr>
                                        <p:cTn id="36" dur="2000" fill="hold"/>
                                        <p:tgtEl>
                                          <p:spTgt spid="11"/>
                                        </p:tgtEl>
                                        <p:attrNameLst>
                                          <p:attrName>ppt_w</p:attrName>
                                        </p:attrNameLst>
                                      </p:cBhvr>
                                      <p:tavLst>
                                        <p:tav tm="0">
                                          <p:val>
                                            <p:fltVal val="0"/>
                                          </p:val>
                                        </p:tav>
                                        <p:tav tm="100000">
                                          <p:val>
                                            <p:strVal val="#ppt_w"/>
                                          </p:val>
                                        </p:tav>
                                      </p:tavLst>
                                    </p:anim>
                                  </p:childTnLst>
                                </p:cTn>
                              </p:par>
                              <p:par>
                                <p:cTn id="37" presetID="35"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2000"/>
                                        <p:tgtEl>
                                          <p:spTgt spid="17"/>
                                        </p:tgtEl>
                                      </p:cBhvr>
                                    </p:animEffect>
                                    <p:anim calcmode="lin" valueType="num">
                                      <p:cBhvr>
                                        <p:cTn id="40" dur="2000" fill="hold"/>
                                        <p:tgtEl>
                                          <p:spTgt spid="17"/>
                                        </p:tgtEl>
                                        <p:attrNameLst>
                                          <p:attrName>style.rotation</p:attrName>
                                        </p:attrNameLst>
                                      </p:cBhvr>
                                      <p:tavLst>
                                        <p:tav tm="0">
                                          <p:val>
                                            <p:fltVal val="720"/>
                                          </p:val>
                                        </p:tav>
                                        <p:tav tm="100000">
                                          <p:val>
                                            <p:fltVal val="0"/>
                                          </p:val>
                                        </p:tav>
                                      </p:tavLst>
                                    </p:anim>
                                    <p:anim calcmode="lin" valueType="num">
                                      <p:cBhvr>
                                        <p:cTn id="41" dur="2000" fill="hold"/>
                                        <p:tgtEl>
                                          <p:spTgt spid="17"/>
                                        </p:tgtEl>
                                        <p:attrNameLst>
                                          <p:attrName>ppt_h</p:attrName>
                                        </p:attrNameLst>
                                      </p:cBhvr>
                                      <p:tavLst>
                                        <p:tav tm="0">
                                          <p:val>
                                            <p:fltVal val="0"/>
                                          </p:val>
                                        </p:tav>
                                        <p:tav tm="100000">
                                          <p:val>
                                            <p:strVal val="#ppt_h"/>
                                          </p:val>
                                        </p:tav>
                                      </p:tavLst>
                                    </p:anim>
                                    <p:anim calcmode="lin" valueType="num">
                                      <p:cBhvr>
                                        <p:cTn id="42" dur="2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6000"/>
                            </p:stCondLst>
                            <p:childTnLst>
                              <p:par>
                                <p:cTn id="44" presetID="35" presetClass="entr" presetSubtype="0"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2000"/>
                                        <p:tgtEl>
                                          <p:spTgt spid="8"/>
                                        </p:tgtEl>
                                      </p:cBhvr>
                                    </p:animEffect>
                                    <p:anim calcmode="lin" valueType="num">
                                      <p:cBhvr>
                                        <p:cTn id="47" dur="2000" fill="hold"/>
                                        <p:tgtEl>
                                          <p:spTgt spid="8"/>
                                        </p:tgtEl>
                                        <p:attrNameLst>
                                          <p:attrName>style.rotation</p:attrName>
                                        </p:attrNameLst>
                                      </p:cBhvr>
                                      <p:tavLst>
                                        <p:tav tm="0">
                                          <p:val>
                                            <p:fltVal val="720"/>
                                          </p:val>
                                        </p:tav>
                                        <p:tav tm="100000">
                                          <p:val>
                                            <p:fltVal val="0"/>
                                          </p:val>
                                        </p:tav>
                                      </p:tavLst>
                                    </p:anim>
                                    <p:anim calcmode="lin" valueType="num">
                                      <p:cBhvr>
                                        <p:cTn id="48" dur="2000" fill="hold"/>
                                        <p:tgtEl>
                                          <p:spTgt spid="8"/>
                                        </p:tgtEl>
                                        <p:attrNameLst>
                                          <p:attrName>ppt_h</p:attrName>
                                        </p:attrNameLst>
                                      </p:cBhvr>
                                      <p:tavLst>
                                        <p:tav tm="0">
                                          <p:val>
                                            <p:fltVal val="0"/>
                                          </p:val>
                                        </p:tav>
                                        <p:tav tm="100000">
                                          <p:val>
                                            <p:strVal val="#ppt_h"/>
                                          </p:val>
                                        </p:tav>
                                      </p:tavLst>
                                    </p:anim>
                                    <p:anim calcmode="lin" valueType="num">
                                      <p:cBhvr>
                                        <p:cTn id="49" dur="2000" fill="hold"/>
                                        <p:tgtEl>
                                          <p:spTgt spid="8"/>
                                        </p:tgtEl>
                                        <p:attrNameLst>
                                          <p:attrName>ppt_w</p:attrName>
                                        </p:attrNameLst>
                                      </p:cBhvr>
                                      <p:tavLst>
                                        <p:tav tm="0">
                                          <p:val>
                                            <p:fltVal val="0"/>
                                          </p:val>
                                        </p:tav>
                                        <p:tav tm="100000">
                                          <p:val>
                                            <p:strVal val="#ppt_w"/>
                                          </p:val>
                                        </p:tav>
                                      </p:tavLst>
                                    </p:anim>
                                  </p:childTnLst>
                                </p:cTn>
                              </p:par>
                              <p:par>
                                <p:cTn id="50" presetID="35" presetClass="entr" presetSubtype="0"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2000"/>
                                        <p:tgtEl>
                                          <p:spTgt spid="23"/>
                                        </p:tgtEl>
                                      </p:cBhvr>
                                    </p:animEffect>
                                    <p:anim calcmode="lin" valueType="num">
                                      <p:cBhvr>
                                        <p:cTn id="53" dur="2000" fill="hold"/>
                                        <p:tgtEl>
                                          <p:spTgt spid="23"/>
                                        </p:tgtEl>
                                        <p:attrNameLst>
                                          <p:attrName>style.rotation</p:attrName>
                                        </p:attrNameLst>
                                      </p:cBhvr>
                                      <p:tavLst>
                                        <p:tav tm="0">
                                          <p:val>
                                            <p:fltVal val="720"/>
                                          </p:val>
                                        </p:tav>
                                        <p:tav tm="100000">
                                          <p:val>
                                            <p:fltVal val="0"/>
                                          </p:val>
                                        </p:tav>
                                      </p:tavLst>
                                    </p:anim>
                                    <p:anim calcmode="lin" valueType="num">
                                      <p:cBhvr>
                                        <p:cTn id="54" dur="2000" fill="hold"/>
                                        <p:tgtEl>
                                          <p:spTgt spid="23"/>
                                        </p:tgtEl>
                                        <p:attrNameLst>
                                          <p:attrName>ppt_h</p:attrName>
                                        </p:attrNameLst>
                                      </p:cBhvr>
                                      <p:tavLst>
                                        <p:tav tm="0">
                                          <p:val>
                                            <p:fltVal val="0"/>
                                          </p:val>
                                        </p:tav>
                                        <p:tav tm="100000">
                                          <p:val>
                                            <p:strVal val="#ppt_h"/>
                                          </p:val>
                                        </p:tav>
                                      </p:tavLst>
                                    </p:anim>
                                    <p:anim calcmode="lin" valueType="num">
                                      <p:cBhvr>
                                        <p:cTn id="55" dur="2000" fill="hold"/>
                                        <p:tgtEl>
                                          <p:spTgt spid="23"/>
                                        </p:tgtEl>
                                        <p:attrNameLst>
                                          <p:attrName>ppt_w</p:attrName>
                                        </p:attrNameLst>
                                      </p:cBhvr>
                                      <p:tavLst>
                                        <p:tav tm="0">
                                          <p:val>
                                            <p:fltVal val="0"/>
                                          </p:val>
                                        </p:tav>
                                        <p:tav tm="100000">
                                          <p:val>
                                            <p:strVal val="#ppt_w"/>
                                          </p:val>
                                        </p:tav>
                                      </p:tavLst>
                                    </p:anim>
                                  </p:childTnLst>
                                </p:cTn>
                              </p:par>
                            </p:childTnLst>
                          </p:cTn>
                        </p:par>
                        <p:par>
                          <p:cTn id="56" fill="hold">
                            <p:stCondLst>
                              <p:cond delay="8000"/>
                            </p:stCondLst>
                            <p:childTnLst>
                              <p:par>
                                <p:cTn id="57" presetID="35" presetClass="entr" presetSubtype="0" fill="hold" grpId="0" nodeType="after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2000"/>
                                        <p:tgtEl>
                                          <p:spTgt spid="9"/>
                                        </p:tgtEl>
                                      </p:cBhvr>
                                    </p:animEffect>
                                    <p:anim calcmode="lin" valueType="num">
                                      <p:cBhvr>
                                        <p:cTn id="60" dur="2000" fill="hold"/>
                                        <p:tgtEl>
                                          <p:spTgt spid="9"/>
                                        </p:tgtEl>
                                        <p:attrNameLst>
                                          <p:attrName>style.rotation</p:attrName>
                                        </p:attrNameLst>
                                      </p:cBhvr>
                                      <p:tavLst>
                                        <p:tav tm="0">
                                          <p:val>
                                            <p:fltVal val="720"/>
                                          </p:val>
                                        </p:tav>
                                        <p:tav tm="100000">
                                          <p:val>
                                            <p:fltVal val="0"/>
                                          </p:val>
                                        </p:tav>
                                      </p:tavLst>
                                    </p:anim>
                                    <p:anim calcmode="lin" valueType="num">
                                      <p:cBhvr>
                                        <p:cTn id="61" dur="2000" fill="hold"/>
                                        <p:tgtEl>
                                          <p:spTgt spid="9"/>
                                        </p:tgtEl>
                                        <p:attrNameLst>
                                          <p:attrName>ppt_h</p:attrName>
                                        </p:attrNameLst>
                                      </p:cBhvr>
                                      <p:tavLst>
                                        <p:tav tm="0">
                                          <p:val>
                                            <p:fltVal val="0"/>
                                          </p:val>
                                        </p:tav>
                                        <p:tav tm="100000">
                                          <p:val>
                                            <p:strVal val="#ppt_h"/>
                                          </p:val>
                                        </p:tav>
                                      </p:tavLst>
                                    </p:anim>
                                    <p:anim calcmode="lin" valueType="num">
                                      <p:cBhvr>
                                        <p:cTn id="62" dur="2000" fill="hold"/>
                                        <p:tgtEl>
                                          <p:spTgt spid="9"/>
                                        </p:tgtEl>
                                        <p:attrNameLst>
                                          <p:attrName>ppt_w</p:attrName>
                                        </p:attrNameLst>
                                      </p:cBhvr>
                                      <p:tavLst>
                                        <p:tav tm="0">
                                          <p:val>
                                            <p:fltVal val="0"/>
                                          </p:val>
                                        </p:tav>
                                        <p:tav tm="100000">
                                          <p:val>
                                            <p:strVal val="#ppt_w"/>
                                          </p:val>
                                        </p:tav>
                                      </p:tavLst>
                                    </p:anim>
                                  </p:childTnLst>
                                </p:cTn>
                              </p:par>
                              <p:par>
                                <p:cTn id="63" presetID="35" presetClass="entr" presetSubtype="0"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2000"/>
                                        <p:tgtEl>
                                          <p:spTgt spid="24"/>
                                        </p:tgtEl>
                                      </p:cBhvr>
                                    </p:animEffect>
                                    <p:anim calcmode="lin" valueType="num">
                                      <p:cBhvr>
                                        <p:cTn id="66" dur="2000" fill="hold"/>
                                        <p:tgtEl>
                                          <p:spTgt spid="24"/>
                                        </p:tgtEl>
                                        <p:attrNameLst>
                                          <p:attrName>style.rotation</p:attrName>
                                        </p:attrNameLst>
                                      </p:cBhvr>
                                      <p:tavLst>
                                        <p:tav tm="0">
                                          <p:val>
                                            <p:fltVal val="720"/>
                                          </p:val>
                                        </p:tav>
                                        <p:tav tm="100000">
                                          <p:val>
                                            <p:fltVal val="0"/>
                                          </p:val>
                                        </p:tav>
                                      </p:tavLst>
                                    </p:anim>
                                    <p:anim calcmode="lin" valueType="num">
                                      <p:cBhvr>
                                        <p:cTn id="67" dur="2000" fill="hold"/>
                                        <p:tgtEl>
                                          <p:spTgt spid="24"/>
                                        </p:tgtEl>
                                        <p:attrNameLst>
                                          <p:attrName>ppt_h</p:attrName>
                                        </p:attrNameLst>
                                      </p:cBhvr>
                                      <p:tavLst>
                                        <p:tav tm="0">
                                          <p:val>
                                            <p:fltVal val="0"/>
                                          </p:val>
                                        </p:tav>
                                        <p:tav tm="100000">
                                          <p:val>
                                            <p:strVal val="#ppt_h"/>
                                          </p:val>
                                        </p:tav>
                                      </p:tavLst>
                                    </p:anim>
                                    <p:anim calcmode="lin" valueType="num">
                                      <p:cBhvr>
                                        <p:cTn id="68" dur="2000" fill="hold"/>
                                        <p:tgtEl>
                                          <p:spTgt spid="24"/>
                                        </p:tgtEl>
                                        <p:attrNameLst>
                                          <p:attrName>ppt_w</p:attrName>
                                        </p:attrNameLst>
                                      </p:cBhvr>
                                      <p:tavLst>
                                        <p:tav tm="0">
                                          <p:val>
                                            <p:fltVal val="0"/>
                                          </p:val>
                                        </p:tav>
                                        <p:tav tm="100000">
                                          <p:val>
                                            <p:strVal val="#ppt_w"/>
                                          </p:val>
                                        </p:tav>
                                      </p:tavLst>
                                    </p:anim>
                                  </p:childTnLst>
                                </p:cTn>
                              </p:par>
                            </p:childTnLst>
                          </p:cTn>
                        </p:par>
                        <p:par>
                          <p:cTn id="69" fill="hold">
                            <p:stCondLst>
                              <p:cond delay="10000"/>
                            </p:stCondLst>
                            <p:childTnLst>
                              <p:par>
                                <p:cTn id="70" presetID="35" presetClass="entr" presetSubtype="0" fill="hold" grpId="0" nodeType="after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fade">
                                      <p:cBhvr>
                                        <p:cTn id="72" dur="2000"/>
                                        <p:tgtEl>
                                          <p:spTgt spid="7"/>
                                        </p:tgtEl>
                                      </p:cBhvr>
                                    </p:animEffect>
                                    <p:anim calcmode="lin" valueType="num">
                                      <p:cBhvr>
                                        <p:cTn id="73" dur="2000" fill="hold"/>
                                        <p:tgtEl>
                                          <p:spTgt spid="7"/>
                                        </p:tgtEl>
                                        <p:attrNameLst>
                                          <p:attrName>style.rotation</p:attrName>
                                        </p:attrNameLst>
                                      </p:cBhvr>
                                      <p:tavLst>
                                        <p:tav tm="0">
                                          <p:val>
                                            <p:fltVal val="720"/>
                                          </p:val>
                                        </p:tav>
                                        <p:tav tm="100000">
                                          <p:val>
                                            <p:fltVal val="0"/>
                                          </p:val>
                                        </p:tav>
                                      </p:tavLst>
                                    </p:anim>
                                    <p:anim calcmode="lin" valueType="num">
                                      <p:cBhvr>
                                        <p:cTn id="74" dur="2000" fill="hold"/>
                                        <p:tgtEl>
                                          <p:spTgt spid="7"/>
                                        </p:tgtEl>
                                        <p:attrNameLst>
                                          <p:attrName>ppt_h</p:attrName>
                                        </p:attrNameLst>
                                      </p:cBhvr>
                                      <p:tavLst>
                                        <p:tav tm="0">
                                          <p:val>
                                            <p:fltVal val="0"/>
                                          </p:val>
                                        </p:tav>
                                        <p:tav tm="100000">
                                          <p:val>
                                            <p:strVal val="#ppt_h"/>
                                          </p:val>
                                        </p:tav>
                                      </p:tavLst>
                                    </p:anim>
                                    <p:anim calcmode="lin" valueType="num">
                                      <p:cBhvr>
                                        <p:cTn id="75" dur="2000" fill="hold"/>
                                        <p:tgtEl>
                                          <p:spTgt spid="7"/>
                                        </p:tgtEl>
                                        <p:attrNameLst>
                                          <p:attrName>ppt_w</p:attrName>
                                        </p:attrNameLst>
                                      </p:cBhvr>
                                      <p:tavLst>
                                        <p:tav tm="0">
                                          <p:val>
                                            <p:fltVal val="0"/>
                                          </p:val>
                                        </p:tav>
                                        <p:tav tm="100000">
                                          <p:val>
                                            <p:strVal val="#ppt_w"/>
                                          </p:val>
                                        </p:tav>
                                      </p:tavLst>
                                    </p:anim>
                                  </p:childTnLst>
                                </p:cTn>
                              </p:par>
                              <p:par>
                                <p:cTn id="76" presetID="35" presetClass="entr" presetSubtype="0" fill="hold" grpId="0" nodeType="with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fade">
                                      <p:cBhvr>
                                        <p:cTn id="78" dur="2000"/>
                                        <p:tgtEl>
                                          <p:spTgt spid="20"/>
                                        </p:tgtEl>
                                      </p:cBhvr>
                                    </p:animEffect>
                                    <p:anim calcmode="lin" valueType="num">
                                      <p:cBhvr>
                                        <p:cTn id="79" dur="2000" fill="hold"/>
                                        <p:tgtEl>
                                          <p:spTgt spid="20"/>
                                        </p:tgtEl>
                                        <p:attrNameLst>
                                          <p:attrName>style.rotation</p:attrName>
                                        </p:attrNameLst>
                                      </p:cBhvr>
                                      <p:tavLst>
                                        <p:tav tm="0">
                                          <p:val>
                                            <p:fltVal val="720"/>
                                          </p:val>
                                        </p:tav>
                                        <p:tav tm="100000">
                                          <p:val>
                                            <p:fltVal val="0"/>
                                          </p:val>
                                        </p:tav>
                                      </p:tavLst>
                                    </p:anim>
                                    <p:anim calcmode="lin" valueType="num">
                                      <p:cBhvr>
                                        <p:cTn id="80" dur="2000" fill="hold"/>
                                        <p:tgtEl>
                                          <p:spTgt spid="20"/>
                                        </p:tgtEl>
                                        <p:attrNameLst>
                                          <p:attrName>ppt_h</p:attrName>
                                        </p:attrNameLst>
                                      </p:cBhvr>
                                      <p:tavLst>
                                        <p:tav tm="0">
                                          <p:val>
                                            <p:fltVal val="0"/>
                                          </p:val>
                                        </p:tav>
                                        <p:tav tm="100000">
                                          <p:val>
                                            <p:strVal val="#ppt_h"/>
                                          </p:val>
                                        </p:tav>
                                      </p:tavLst>
                                    </p:anim>
                                    <p:anim calcmode="lin" valueType="num">
                                      <p:cBhvr>
                                        <p:cTn id="81" dur="2000" fill="hold"/>
                                        <p:tgtEl>
                                          <p:spTgt spid="20"/>
                                        </p:tgtEl>
                                        <p:attrNameLst>
                                          <p:attrName>ppt_w</p:attrName>
                                        </p:attrNameLst>
                                      </p:cBhvr>
                                      <p:tavLst>
                                        <p:tav tm="0">
                                          <p:val>
                                            <p:fltVal val="0"/>
                                          </p:val>
                                        </p:tav>
                                        <p:tav tm="100000">
                                          <p:val>
                                            <p:strVal val="#ppt_w"/>
                                          </p:val>
                                        </p:tav>
                                      </p:tavLst>
                                    </p:anim>
                                  </p:childTnLst>
                                </p:cTn>
                              </p:par>
                            </p:childTnLst>
                          </p:cTn>
                        </p:par>
                        <p:par>
                          <p:cTn id="82" fill="hold">
                            <p:stCondLst>
                              <p:cond delay="12000"/>
                            </p:stCondLst>
                            <p:childTnLst>
                              <p:par>
                                <p:cTn id="83" presetID="35" presetClass="entr" presetSubtype="0" fill="hold" grpId="0" nodeType="afterEffect">
                                  <p:stCondLst>
                                    <p:cond delay="0"/>
                                  </p:stCondLst>
                                  <p:childTnLst>
                                    <p:set>
                                      <p:cBhvr>
                                        <p:cTn id="84" dur="1" fill="hold">
                                          <p:stCondLst>
                                            <p:cond delay="0"/>
                                          </p:stCondLst>
                                        </p:cTn>
                                        <p:tgtEl>
                                          <p:spTgt spid="13"/>
                                        </p:tgtEl>
                                        <p:attrNameLst>
                                          <p:attrName>style.visibility</p:attrName>
                                        </p:attrNameLst>
                                      </p:cBhvr>
                                      <p:to>
                                        <p:strVal val="visible"/>
                                      </p:to>
                                    </p:set>
                                    <p:animEffect transition="in" filter="fade">
                                      <p:cBhvr>
                                        <p:cTn id="85" dur="2000"/>
                                        <p:tgtEl>
                                          <p:spTgt spid="13"/>
                                        </p:tgtEl>
                                      </p:cBhvr>
                                    </p:animEffect>
                                    <p:anim calcmode="lin" valueType="num">
                                      <p:cBhvr>
                                        <p:cTn id="86" dur="2000" fill="hold"/>
                                        <p:tgtEl>
                                          <p:spTgt spid="13"/>
                                        </p:tgtEl>
                                        <p:attrNameLst>
                                          <p:attrName>style.rotation</p:attrName>
                                        </p:attrNameLst>
                                      </p:cBhvr>
                                      <p:tavLst>
                                        <p:tav tm="0">
                                          <p:val>
                                            <p:fltVal val="720"/>
                                          </p:val>
                                        </p:tav>
                                        <p:tav tm="100000">
                                          <p:val>
                                            <p:fltVal val="0"/>
                                          </p:val>
                                        </p:tav>
                                      </p:tavLst>
                                    </p:anim>
                                    <p:anim calcmode="lin" valueType="num">
                                      <p:cBhvr>
                                        <p:cTn id="87" dur="2000" fill="hold"/>
                                        <p:tgtEl>
                                          <p:spTgt spid="13"/>
                                        </p:tgtEl>
                                        <p:attrNameLst>
                                          <p:attrName>ppt_h</p:attrName>
                                        </p:attrNameLst>
                                      </p:cBhvr>
                                      <p:tavLst>
                                        <p:tav tm="0">
                                          <p:val>
                                            <p:fltVal val="0"/>
                                          </p:val>
                                        </p:tav>
                                        <p:tav tm="100000">
                                          <p:val>
                                            <p:strVal val="#ppt_h"/>
                                          </p:val>
                                        </p:tav>
                                      </p:tavLst>
                                    </p:anim>
                                    <p:anim calcmode="lin" valueType="num">
                                      <p:cBhvr>
                                        <p:cTn id="88" dur="2000" fill="hold"/>
                                        <p:tgtEl>
                                          <p:spTgt spid="13"/>
                                        </p:tgtEl>
                                        <p:attrNameLst>
                                          <p:attrName>ppt_w</p:attrName>
                                        </p:attrNameLst>
                                      </p:cBhvr>
                                      <p:tavLst>
                                        <p:tav tm="0">
                                          <p:val>
                                            <p:fltVal val="0"/>
                                          </p:val>
                                        </p:tav>
                                        <p:tav tm="100000">
                                          <p:val>
                                            <p:strVal val="#ppt_w"/>
                                          </p:val>
                                        </p:tav>
                                      </p:tavLst>
                                    </p:anim>
                                  </p:childTnLst>
                                </p:cTn>
                              </p:par>
                              <p:par>
                                <p:cTn id="89" presetID="35" presetClass="entr" presetSubtype="0" fill="hold" grpId="0" nodeType="with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fade">
                                      <p:cBhvr>
                                        <p:cTn id="91" dur="2000"/>
                                        <p:tgtEl>
                                          <p:spTgt spid="19"/>
                                        </p:tgtEl>
                                      </p:cBhvr>
                                    </p:animEffect>
                                    <p:anim calcmode="lin" valueType="num">
                                      <p:cBhvr>
                                        <p:cTn id="92" dur="2000" fill="hold"/>
                                        <p:tgtEl>
                                          <p:spTgt spid="19"/>
                                        </p:tgtEl>
                                        <p:attrNameLst>
                                          <p:attrName>style.rotation</p:attrName>
                                        </p:attrNameLst>
                                      </p:cBhvr>
                                      <p:tavLst>
                                        <p:tav tm="0">
                                          <p:val>
                                            <p:fltVal val="720"/>
                                          </p:val>
                                        </p:tav>
                                        <p:tav tm="100000">
                                          <p:val>
                                            <p:fltVal val="0"/>
                                          </p:val>
                                        </p:tav>
                                      </p:tavLst>
                                    </p:anim>
                                    <p:anim calcmode="lin" valueType="num">
                                      <p:cBhvr>
                                        <p:cTn id="93" dur="2000" fill="hold"/>
                                        <p:tgtEl>
                                          <p:spTgt spid="19"/>
                                        </p:tgtEl>
                                        <p:attrNameLst>
                                          <p:attrName>ppt_h</p:attrName>
                                        </p:attrNameLst>
                                      </p:cBhvr>
                                      <p:tavLst>
                                        <p:tav tm="0">
                                          <p:val>
                                            <p:fltVal val="0"/>
                                          </p:val>
                                        </p:tav>
                                        <p:tav tm="100000">
                                          <p:val>
                                            <p:strVal val="#ppt_h"/>
                                          </p:val>
                                        </p:tav>
                                      </p:tavLst>
                                    </p:anim>
                                    <p:anim calcmode="lin" valueType="num">
                                      <p:cBhvr>
                                        <p:cTn id="94" dur="2000" fill="hold"/>
                                        <p:tgtEl>
                                          <p:spTgt spid="19"/>
                                        </p:tgtEl>
                                        <p:attrNameLst>
                                          <p:attrName>ppt_w</p:attrName>
                                        </p:attrNameLst>
                                      </p:cBhvr>
                                      <p:tavLst>
                                        <p:tav tm="0">
                                          <p:val>
                                            <p:fltVal val="0"/>
                                          </p:val>
                                        </p:tav>
                                        <p:tav tm="100000">
                                          <p:val>
                                            <p:strVal val="#ppt_w"/>
                                          </p:val>
                                        </p:tav>
                                      </p:tavLst>
                                    </p:anim>
                                  </p:childTnLst>
                                </p:cTn>
                              </p:par>
                            </p:childTnLst>
                          </p:cTn>
                        </p:par>
                        <p:par>
                          <p:cTn id="95" fill="hold">
                            <p:stCondLst>
                              <p:cond delay="14000"/>
                            </p:stCondLst>
                            <p:childTnLst>
                              <p:par>
                                <p:cTn id="96" presetID="35" presetClass="entr" presetSubtype="0"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2000"/>
                                        <p:tgtEl>
                                          <p:spTgt spid="15"/>
                                        </p:tgtEl>
                                      </p:cBhvr>
                                    </p:animEffect>
                                    <p:anim calcmode="lin" valueType="num">
                                      <p:cBhvr>
                                        <p:cTn id="99" dur="2000" fill="hold"/>
                                        <p:tgtEl>
                                          <p:spTgt spid="15"/>
                                        </p:tgtEl>
                                        <p:attrNameLst>
                                          <p:attrName>style.rotation</p:attrName>
                                        </p:attrNameLst>
                                      </p:cBhvr>
                                      <p:tavLst>
                                        <p:tav tm="0">
                                          <p:val>
                                            <p:fltVal val="720"/>
                                          </p:val>
                                        </p:tav>
                                        <p:tav tm="100000">
                                          <p:val>
                                            <p:fltVal val="0"/>
                                          </p:val>
                                        </p:tav>
                                      </p:tavLst>
                                    </p:anim>
                                    <p:anim calcmode="lin" valueType="num">
                                      <p:cBhvr>
                                        <p:cTn id="100" dur="2000" fill="hold"/>
                                        <p:tgtEl>
                                          <p:spTgt spid="15"/>
                                        </p:tgtEl>
                                        <p:attrNameLst>
                                          <p:attrName>ppt_h</p:attrName>
                                        </p:attrNameLst>
                                      </p:cBhvr>
                                      <p:tavLst>
                                        <p:tav tm="0">
                                          <p:val>
                                            <p:fltVal val="0"/>
                                          </p:val>
                                        </p:tav>
                                        <p:tav tm="100000">
                                          <p:val>
                                            <p:strVal val="#ppt_h"/>
                                          </p:val>
                                        </p:tav>
                                      </p:tavLst>
                                    </p:anim>
                                    <p:anim calcmode="lin" valueType="num">
                                      <p:cBhvr>
                                        <p:cTn id="101" dur="2000" fill="hold"/>
                                        <p:tgtEl>
                                          <p:spTgt spid="15"/>
                                        </p:tgtEl>
                                        <p:attrNameLst>
                                          <p:attrName>ppt_w</p:attrName>
                                        </p:attrNameLst>
                                      </p:cBhvr>
                                      <p:tavLst>
                                        <p:tav tm="0">
                                          <p:val>
                                            <p:fltVal val="0"/>
                                          </p:val>
                                        </p:tav>
                                        <p:tav tm="100000">
                                          <p:val>
                                            <p:strVal val="#ppt_w"/>
                                          </p:val>
                                        </p:tav>
                                      </p:tavLst>
                                    </p:anim>
                                  </p:childTnLst>
                                </p:cTn>
                              </p:par>
                              <p:par>
                                <p:cTn id="102" presetID="35" presetClass="entr" presetSubtype="0" fill="hold" grpId="0" nodeType="with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2000"/>
                                        <p:tgtEl>
                                          <p:spTgt spid="18"/>
                                        </p:tgtEl>
                                      </p:cBhvr>
                                    </p:animEffect>
                                    <p:anim calcmode="lin" valueType="num">
                                      <p:cBhvr>
                                        <p:cTn id="105" dur="2000" fill="hold"/>
                                        <p:tgtEl>
                                          <p:spTgt spid="18"/>
                                        </p:tgtEl>
                                        <p:attrNameLst>
                                          <p:attrName>style.rotation</p:attrName>
                                        </p:attrNameLst>
                                      </p:cBhvr>
                                      <p:tavLst>
                                        <p:tav tm="0">
                                          <p:val>
                                            <p:fltVal val="720"/>
                                          </p:val>
                                        </p:tav>
                                        <p:tav tm="100000">
                                          <p:val>
                                            <p:fltVal val="0"/>
                                          </p:val>
                                        </p:tav>
                                      </p:tavLst>
                                    </p:anim>
                                    <p:anim calcmode="lin" valueType="num">
                                      <p:cBhvr>
                                        <p:cTn id="106" dur="2000" fill="hold"/>
                                        <p:tgtEl>
                                          <p:spTgt spid="18"/>
                                        </p:tgtEl>
                                        <p:attrNameLst>
                                          <p:attrName>ppt_h</p:attrName>
                                        </p:attrNameLst>
                                      </p:cBhvr>
                                      <p:tavLst>
                                        <p:tav tm="0">
                                          <p:val>
                                            <p:fltVal val="0"/>
                                          </p:val>
                                        </p:tav>
                                        <p:tav tm="100000">
                                          <p:val>
                                            <p:strVal val="#ppt_h"/>
                                          </p:val>
                                        </p:tav>
                                      </p:tavLst>
                                    </p:anim>
                                    <p:anim calcmode="lin" valueType="num">
                                      <p:cBhvr>
                                        <p:cTn id="107" dur="2000" fill="hold"/>
                                        <p:tgtEl>
                                          <p:spTgt spid="18"/>
                                        </p:tgtEl>
                                        <p:attrNameLst>
                                          <p:attrName>ppt_w</p:attrName>
                                        </p:attrNameLst>
                                      </p:cBhvr>
                                      <p:tavLst>
                                        <p:tav tm="0">
                                          <p:val>
                                            <p:fltVal val="0"/>
                                          </p:val>
                                        </p:tav>
                                        <p:tav tm="100000">
                                          <p:val>
                                            <p:strVal val="#ppt_w"/>
                                          </p:val>
                                        </p:tav>
                                      </p:tavLst>
                                    </p:anim>
                                  </p:childTnLst>
                                </p:cTn>
                              </p:par>
                            </p:childTnLst>
                          </p:cTn>
                        </p:par>
                        <p:par>
                          <p:cTn id="108" fill="hold">
                            <p:stCondLst>
                              <p:cond delay="16000"/>
                            </p:stCondLst>
                            <p:childTnLst>
                              <p:par>
                                <p:cTn id="109" presetID="35" presetClass="entr" presetSubtype="0" fill="hold" grpId="0" nodeType="afterEffect">
                                  <p:stCondLst>
                                    <p:cond delay="0"/>
                                  </p:stCondLst>
                                  <p:childTnLst>
                                    <p:set>
                                      <p:cBhvr>
                                        <p:cTn id="110" dur="1" fill="hold">
                                          <p:stCondLst>
                                            <p:cond delay="0"/>
                                          </p:stCondLst>
                                        </p:cTn>
                                        <p:tgtEl>
                                          <p:spTgt spid="14"/>
                                        </p:tgtEl>
                                        <p:attrNameLst>
                                          <p:attrName>style.visibility</p:attrName>
                                        </p:attrNameLst>
                                      </p:cBhvr>
                                      <p:to>
                                        <p:strVal val="visible"/>
                                      </p:to>
                                    </p:set>
                                    <p:animEffect transition="in" filter="fade">
                                      <p:cBhvr>
                                        <p:cTn id="111" dur="2000"/>
                                        <p:tgtEl>
                                          <p:spTgt spid="14"/>
                                        </p:tgtEl>
                                      </p:cBhvr>
                                    </p:animEffect>
                                    <p:anim calcmode="lin" valueType="num">
                                      <p:cBhvr>
                                        <p:cTn id="112" dur="2000" fill="hold"/>
                                        <p:tgtEl>
                                          <p:spTgt spid="14"/>
                                        </p:tgtEl>
                                        <p:attrNameLst>
                                          <p:attrName>style.rotation</p:attrName>
                                        </p:attrNameLst>
                                      </p:cBhvr>
                                      <p:tavLst>
                                        <p:tav tm="0">
                                          <p:val>
                                            <p:fltVal val="720"/>
                                          </p:val>
                                        </p:tav>
                                        <p:tav tm="100000">
                                          <p:val>
                                            <p:fltVal val="0"/>
                                          </p:val>
                                        </p:tav>
                                      </p:tavLst>
                                    </p:anim>
                                    <p:anim calcmode="lin" valueType="num">
                                      <p:cBhvr>
                                        <p:cTn id="113" dur="2000" fill="hold"/>
                                        <p:tgtEl>
                                          <p:spTgt spid="14"/>
                                        </p:tgtEl>
                                        <p:attrNameLst>
                                          <p:attrName>ppt_h</p:attrName>
                                        </p:attrNameLst>
                                      </p:cBhvr>
                                      <p:tavLst>
                                        <p:tav tm="0">
                                          <p:val>
                                            <p:fltVal val="0"/>
                                          </p:val>
                                        </p:tav>
                                        <p:tav tm="100000">
                                          <p:val>
                                            <p:strVal val="#ppt_h"/>
                                          </p:val>
                                        </p:tav>
                                      </p:tavLst>
                                    </p:anim>
                                    <p:anim calcmode="lin" valueType="num">
                                      <p:cBhvr>
                                        <p:cTn id="114" dur="2000" fill="hold"/>
                                        <p:tgtEl>
                                          <p:spTgt spid="14"/>
                                        </p:tgtEl>
                                        <p:attrNameLst>
                                          <p:attrName>ppt_w</p:attrName>
                                        </p:attrNameLst>
                                      </p:cBhvr>
                                      <p:tavLst>
                                        <p:tav tm="0">
                                          <p:val>
                                            <p:fltVal val="0"/>
                                          </p:val>
                                        </p:tav>
                                        <p:tav tm="100000">
                                          <p:val>
                                            <p:strVal val="#ppt_w"/>
                                          </p:val>
                                        </p:tav>
                                      </p:tavLst>
                                    </p:anim>
                                  </p:childTnLst>
                                </p:cTn>
                              </p:par>
                              <p:par>
                                <p:cTn id="115" presetID="35"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2000"/>
                                        <p:tgtEl>
                                          <p:spTgt spid="21"/>
                                        </p:tgtEl>
                                      </p:cBhvr>
                                    </p:animEffect>
                                    <p:anim calcmode="lin" valueType="num">
                                      <p:cBhvr>
                                        <p:cTn id="118" dur="2000" fill="hold"/>
                                        <p:tgtEl>
                                          <p:spTgt spid="21"/>
                                        </p:tgtEl>
                                        <p:attrNameLst>
                                          <p:attrName>style.rotation</p:attrName>
                                        </p:attrNameLst>
                                      </p:cBhvr>
                                      <p:tavLst>
                                        <p:tav tm="0">
                                          <p:val>
                                            <p:fltVal val="720"/>
                                          </p:val>
                                        </p:tav>
                                        <p:tav tm="100000">
                                          <p:val>
                                            <p:fltVal val="0"/>
                                          </p:val>
                                        </p:tav>
                                      </p:tavLst>
                                    </p:anim>
                                    <p:anim calcmode="lin" valueType="num">
                                      <p:cBhvr>
                                        <p:cTn id="119" dur="2000" fill="hold"/>
                                        <p:tgtEl>
                                          <p:spTgt spid="21"/>
                                        </p:tgtEl>
                                        <p:attrNameLst>
                                          <p:attrName>ppt_h</p:attrName>
                                        </p:attrNameLst>
                                      </p:cBhvr>
                                      <p:tavLst>
                                        <p:tav tm="0">
                                          <p:val>
                                            <p:fltVal val="0"/>
                                          </p:val>
                                        </p:tav>
                                        <p:tav tm="100000">
                                          <p:val>
                                            <p:strVal val="#ppt_h"/>
                                          </p:val>
                                        </p:tav>
                                      </p:tavLst>
                                    </p:anim>
                                    <p:anim calcmode="lin" valueType="num">
                                      <p:cBhvr>
                                        <p:cTn id="120" dur="2000" fill="hold"/>
                                        <p:tgtEl>
                                          <p:spTgt spid="21"/>
                                        </p:tgtEl>
                                        <p:attrNameLst>
                                          <p:attrName>ppt_w</p:attrName>
                                        </p:attrNameLst>
                                      </p:cBhvr>
                                      <p:tavLst>
                                        <p:tav tm="0">
                                          <p:val>
                                            <p:fltVal val="0"/>
                                          </p:val>
                                        </p:tav>
                                        <p:tav tm="100000">
                                          <p:val>
                                            <p:strVal val="#ppt_w"/>
                                          </p:val>
                                        </p:tav>
                                      </p:tavLst>
                                    </p:anim>
                                  </p:childTnLst>
                                </p:cTn>
                              </p:par>
                            </p:childTnLst>
                          </p:cTn>
                        </p:par>
                        <p:par>
                          <p:cTn id="121" fill="hold">
                            <p:stCondLst>
                              <p:cond delay="18000"/>
                            </p:stCondLst>
                            <p:childTnLst>
                              <p:par>
                                <p:cTn id="122" presetID="35" presetClass="entr" presetSubtype="0" fill="hold" grpId="0" nodeType="afterEffect">
                                  <p:stCondLst>
                                    <p:cond delay="0"/>
                                  </p:stCondLst>
                                  <p:childTnLst>
                                    <p:set>
                                      <p:cBhvr>
                                        <p:cTn id="123" dur="1" fill="hold">
                                          <p:stCondLst>
                                            <p:cond delay="0"/>
                                          </p:stCondLst>
                                        </p:cTn>
                                        <p:tgtEl>
                                          <p:spTgt spid="16"/>
                                        </p:tgtEl>
                                        <p:attrNameLst>
                                          <p:attrName>style.visibility</p:attrName>
                                        </p:attrNameLst>
                                      </p:cBhvr>
                                      <p:to>
                                        <p:strVal val="visible"/>
                                      </p:to>
                                    </p:set>
                                    <p:animEffect transition="in" filter="fade">
                                      <p:cBhvr>
                                        <p:cTn id="124" dur="2000"/>
                                        <p:tgtEl>
                                          <p:spTgt spid="16"/>
                                        </p:tgtEl>
                                      </p:cBhvr>
                                    </p:animEffect>
                                    <p:anim calcmode="lin" valueType="num">
                                      <p:cBhvr>
                                        <p:cTn id="125" dur="2000" fill="hold"/>
                                        <p:tgtEl>
                                          <p:spTgt spid="16"/>
                                        </p:tgtEl>
                                        <p:attrNameLst>
                                          <p:attrName>style.rotation</p:attrName>
                                        </p:attrNameLst>
                                      </p:cBhvr>
                                      <p:tavLst>
                                        <p:tav tm="0">
                                          <p:val>
                                            <p:fltVal val="720"/>
                                          </p:val>
                                        </p:tav>
                                        <p:tav tm="100000">
                                          <p:val>
                                            <p:fltVal val="0"/>
                                          </p:val>
                                        </p:tav>
                                      </p:tavLst>
                                    </p:anim>
                                    <p:anim calcmode="lin" valueType="num">
                                      <p:cBhvr>
                                        <p:cTn id="126" dur="2000" fill="hold"/>
                                        <p:tgtEl>
                                          <p:spTgt spid="16"/>
                                        </p:tgtEl>
                                        <p:attrNameLst>
                                          <p:attrName>ppt_h</p:attrName>
                                        </p:attrNameLst>
                                      </p:cBhvr>
                                      <p:tavLst>
                                        <p:tav tm="0">
                                          <p:val>
                                            <p:fltVal val="0"/>
                                          </p:val>
                                        </p:tav>
                                        <p:tav tm="100000">
                                          <p:val>
                                            <p:strVal val="#ppt_h"/>
                                          </p:val>
                                        </p:tav>
                                      </p:tavLst>
                                    </p:anim>
                                    <p:anim calcmode="lin" valueType="num">
                                      <p:cBhvr>
                                        <p:cTn id="127" dur="2000" fill="hold"/>
                                        <p:tgtEl>
                                          <p:spTgt spid="16"/>
                                        </p:tgtEl>
                                        <p:attrNameLst>
                                          <p:attrName>ppt_w</p:attrName>
                                        </p:attrNameLst>
                                      </p:cBhvr>
                                      <p:tavLst>
                                        <p:tav tm="0">
                                          <p:val>
                                            <p:fltVal val="0"/>
                                          </p:val>
                                        </p:tav>
                                        <p:tav tm="100000">
                                          <p:val>
                                            <p:strVal val="#ppt_w"/>
                                          </p:val>
                                        </p:tav>
                                      </p:tavLst>
                                    </p:anim>
                                  </p:childTnLst>
                                </p:cTn>
                              </p:par>
                              <p:par>
                                <p:cTn id="128" presetID="35" presetClass="entr" presetSubtype="0" fill="hold" grpId="0" nodeType="withEffect">
                                  <p:stCondLst>
                                    <p:cond delay="0"/>
                                  </p:stCondLst>
                                  <p:childTnLst>
                                    <p:set>
                                      <p:cBhvr>
                                        <p:cTn id="129" dur="1" fill="hold">
                                          <p:stCondLst>
                                            <p:cond delay="0"/>
                                          </p:stCondLst>
                                        </p:cTn>
                                        <p:tgtEl>
                                          <p:spTgt spid="25"/>
                                        </p:tgtEl>
                                        <p:attrNameLst>
                                          <p:attrName>style.visibility</p:attrName>
                                        </p:attrNameLst>
                                      </p:cBhvr>
                                      <p:to>
                                        <p:strVal val="visible"/>
                                      </p:to>
                                    </p:set>
                                    <p:animEffect transition="in" filter="fade">
                                      <p:cBhvr>
                                        <p:cTn id="130" dur="2000"/>
                                        <p:tgtEl>
                                          <p:spTgt spid="25"/>
                                        </p:tgtEl>
                                      </p:cBhvr>
                                    </p:animEffect>
                                    <p:anim calcmode="lin" valueType="num">
                                      <p:cBhvr>
                                        <p:cTn id="131" dur="2000" fill="hold"/>
                                        <p:tgtEl>
                                          <p:spTgt spid="25"/>
                                        </p:tgtEl>
                                        <p:attrNameLst>
                                          <p:attrName>style.rotation</p:attrName>
                                        </p:attrNameLst>
                                      </p:cBhvr>
                                      <p:tavLst>
                                        <p:tav tm="0">
                                          <p:val>
                                            <p:fltVal val="720"/>
                                          </p:val>
                                        </p:tav>
                                        <p:tav tm="100000">
                                          <p:val>
                                            <p:fltVal val="0"/>
                                          </p:val>
                                        </p:tav>
                                      </p:tavLst>
                                    </p:anim>
                                    <p:anim calcmode="lin" valueType="num">
                                      <p:cBhvr>
                                        <p:cTn id="132" dur="2000" fill="hold"/>
                                        <p:tgtEl>
                                          <p:spTgt spid="25"/>
                                        </p:tgtEl>
                                        <p:attrNameLst>
                                          <p:attrName>ppt_h</p:attrName>
                                        </p:attrNameLst>
                                      </p:cBhvr>
                                      <p:tavLst>
                                        <p:tav tm="0">
                                          <p:val>
                                            <p:fltVal val="0"/>
                                          </p:val>
                                        </p:tav>
                                        <p:tav tm="100000">
                                          <p:val>
                                            <p:strVal val="#ppt_h"/>
                                          </p:val>
                                        </p:tav>
                                      </p:tavLst>
                                    </p:anim>
                                    <p:anim calcmode="lin" valueType="num">
                                      <p:cBhvr>
                                        <p:cTn id="133" dur="2000" fill="hold"/>
                                        <p:tgtEl>
                                          <p:spTgt spid="2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P spid="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14</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1124857" y="911755"/>
            <a:ext cx="9942286" cy="1406820"/>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200" b="1" dirty="0" smtClean="0">
                <a:latin typeface="IranNastaliq" panose="02020505000000020003" pitchFamily="18" charset="0"/>
                <a:cs typeface="B Zar" panose="00000400000000000000" pitchFamily="2" charset="-78"/>
              </a:rPr>
              <a:t>مؤمن </a:t>
            </a:r>
            <a:r>
              <a:rPr lang="fa-IR" sz="3200" b="1" dirty="0">
                <a:latin typeface="IranNastaliq" panose="02020505000000020003" pitchFamily="18" charset="0"/>
                <a:cs typeface="B Zar" panose="00000400000000000000" pitchFamily="2" charset="-78"/>
              </a:rPr>
              <a:t>باشد. اگر نگوییم مؤمن </a:t>
            </a:r>
            <a:r>
              <a:rPr lang="fa-IR" sz="3200" b="1" dirty="0" smtClean="0">
                <a:latin typeface="IranNastaliq" panose="02020505000000020003" pitchFamily="18" charset="0"/>
                <a:cs typeface="B Zar" panose="00000400000000000000" pitchFamily="2" charset="-78"/>
              </a:rPr>
              <a:t>ترین</a:t>
            </a:r>
          </a:p>
          <a:p>
            <a:pPr algn="ctr" rtl="1"/>
            <a:r>
              <a:rPr lang="fa-IR" sz="3200" b="1" spc="-150" dirty="0" smtClean="0">
                <a:solidFill>
                  <a:srgbClr val="002060"/>
                </a:solidFill>
                <a:latin typeface="Arabic Typesetting" panose="03020402040406030203" pitchFamily="66" charset="-78"/>
                <a:cs typeface="Arabic Typesetting" panose="03020402040406030203" pitchFamily="66" charset="-78"/>
              </a:rPr>
              <a:t>مقام </a:t>
            </a:r>
            <a:r>
              <a:rPr lang="fa-IR" sz="3200" b="1" spc="-150" dirty="0">
                <a:solidFill>
                  <a:srgbClr val="002060"/>
                </a:solidFill>
                <a:latin typeface="Arabic Typesetting" panose="03020402040406030203" pitchFamily="66" charset="-78"/>
                <a:cs typeface="Arabic Typesetting" panose="03020402040406030203" pitchFamily="66" charset="-78"/>
              </a:rPr>
              <a:t>معظم  74/12/1  </a:t>
            </a:r>
            <a:r>
              <a:rPr lang="fa-IR" sz="3200" b="1" spc="-150" dirty="0" smtClean="0">
                <a:solidFill>
                  <a:srgbClr val="002060"/>
                </a:solidFill>
                <a:latin typeface="Arabic Typesetting" panose="03020402040406030203" pitchFamily="66" charset="-78"/>
                <a:cs typeface="Arabic Typesetting" panose="03020402040406030203" pitchFamily="66" charset="-78"/>
              </a:rPr>
              <a:t>  </a:t>
            </a:r>
            <a:endParaRPr lang="fa-IR" sz="3200" b="1" spc="-150" dirty="0">
              <a:solidFill>
                <a:srgbClr val="002060"/>
              </a:solidFill>
              <a:latin typeface="Arabic Typesetting" panose="03020402040406030203" pitchFamily="66" charset="-78"/>
              <a:cs typeface="Arabic Typesetting" panose="03020402040406030203" pitchFamily="66" charset="-78"/>
            </a:endParaRPr>
          </a:p>
        </p:txBody>
      </p:sp>
      <p:sp>
        <p:nvSpPr>
          <p:cNvPr id="3" name="Rounded Rectangle 2"/>
          <p:cNvSpPr/>
          <p:nvPr/>
        </p:nvSpPr>
        <p:spPr>
          <a:xfrm>
            <a:off x="4565706" y="127897"/>
            <a:ext cx="3060588" cy="672256"/>
          </a:xfrm>
          <a:prstGeom prst="roundRect">
            <a:avLst/>
          </a:prstGeom>
          <a:ln>
            <a:solidFill>
              <a:srgbClr val="FF0000"/>
            </a:solidFill>
          </a:ln>
        </p:spPr>
        <p:style>
          <a:lnRef idx="1">
            <a:schemeClr val="accent5"/>
          </a:lnRef>
          <a:fillRef idx="2">
            <a:schemeClr val="accent5"/>
          </a:fillRef>
          <a:effectRef idx="1">
            <a:schemeClr val="accent5"/>
          </a:effectRef>
          <a:fontRef idx="minor">
            <a:schemeClr val="dk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اعتقادی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27" name="Picture 2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7" name="Rounded Rectangle 6"/>
          <p:cNvSpPr/>
          <p:nvPr/>
        </p:nvSpPr>
        <p:spPr>
          <a:xfrm>
            <a:off x="240228" y="2488401"/>
            <a:ext cx="11494906" cy="176562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4200" b="1" spc="-150" dirty="0">
                <a:solidFill>
                  <a:schemeClr val="accent6">
                    <a:lumMod val="50000"/>
                  </a:schemeClr>
                </a:solidFill>
                <a:latin typeface="Arabic Typesetting" panose="03020402040406030203" pitchFamily="66" charset="-78"/>
                <a:cs typeface="Arabic Typesetting" panose="03020402040406030203" pitchFamily="66" charset="-78"/>
              </a:rPr>
              <a:t>إِنَّ الَّذينَ آمَنُوا وَ الَّذينَ هاجَرُوا وَ جاهَدُوا في‏ سَبيلِ اللَّهِ أُولئِكَ يَرْجُونَ رَحْمَتَ اللَّهِ وَ اللَّهُ غَفُورٌ رَحيم</a:t>
            </a:r>
            <a:r>
              <a:rPr lang="fa-IR" sz="3600" b="1" spc="-150" dirty="0" smtClean="0">
                <a:solidFill>
                  <a:schemeClr val="accent6">
                    <a:lumMod val="50000"/>
                  </a:schemeClr>
                </a:solidFill>
                <a:latin typeface="Arabic Typesetting" panose="03020402040406030203" pitchFamily="66" charset="-78"/>
                <a:cs typeface="Arabic Typesetting" panose="03020402040406030203" pitchFamily="66" charset="-78"/>
              </a:rPr>
              <a:t>‏ </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(بقره/218)</a:t>
            </a:r>
          </a:p>
          <a:p>
            <a:pPr algn="ctr" rtl="1">
              <a:lnSpc>
                <a:spcPct val="150000"/>
              </a:lnSpc>
            </a:pPr>
            <a:r>
              <a:rPr lang="fa-IR" sz="2000" b="1" dirty="0">
                <a:latin typeface="IranNastaliq" panose="02020505000000020003" pitchFamily="18" charset="0"/>
                <a:cs typeface="B Zar" panose="00000400000000000000" pitchFamily="2" charset="-78"/>
              </a:rPr>
              <a:t>آنان كه ايمان آورده‏اند و كسانى كه مهاجرت نموده‏اند و در راه خدا جهاد كرده‏اند آنها آرزو و اميد به رحمت پروردگار دارند و خداوند آمرزنده مهربان است</a:t>
            </a:r>
            <a:r>
              <a:rPr lang="fa-IR" sz="2000" b="1" dirty="0" smtClean="0">
                <a:latin typeface="IranNastaliq" panose="02020505000000020003" pitchFamily="18" charset="0"/>
                <a:cs typeface="B Zar" panose="00000400000000000000" pitchFamily="2" charset="-78"/>
              </a:rPr>
              <a:t>.</a:t>
            </a:r>
            <a:endParaRPr lang="fa-IR" sz="2000" b="1" dirty="0">
              <a:latin typeface="IranNastaliq" panose="02020505000000020003" pitchFamily="18" charset="0"/>
              <a:cs typeface="B Zar" panose="00000400000000000000" pitchFamily="2" charset="-78"/>
            </a:endParaRPr>
          </a:p>
        </p:txBody>
      </p:sp>
      <p:sp>
        <p:nvSpPr>
          <p:cNvPr id="5" name="Rectangle 4"/>
          <p:cNvSpPr/>
          <p:nvPr/>
        </p:nvSpPr>
        <p:spPr>
          <a:xfrm>
            <a:off x="396473" y="4372540"/>
            <a:ext cx="11494906" cy="2031325"/>
          </a:xfrm>
          <a:prstGeom prst="rect">
            <a:avLst/>
          </a:prstGeom>
        </p:spPr>
        <p:txBody>
          <a:bodyPr wrap="square">
            <a:spAutoFit/>
          </a:bodyPr>
          <a:lstStyle/>
          <a:p>
            <a:pPr algn="just" rtl="1"/>
            <a:r>
              <a:rPr lang="fa-IR" sz="3600" b="1" spc="-150" dirty="0">
                <a:solidFill>
                  <a:srgbClr val="002060"/>
                </a:solidFill>
                <a:latin typeface="Arabic Typesetting" panose="03020402040406030203" pitchFamily="66" charset="-78"/>
                <a:cs typeface="Arabic Typesetting" panose="03020402040406030203" pitchFamily="66" charset="-78"/>
              </a:rPr>
              <a:t>قَالَ رَجُلٌ مِنْ أَهْلِ قُمَّ يَدْعُو النَّاسَ إِلَى الْحَقِّ يَجْتَمِعُ مَعَهُ قَوْمٌ كَزُبَرِ الْحَدِيدِ لَا تُزِلُّهُمُ الرِّيَاحُ الْعَوَاصِفُ وَ لَا يَمَلُّونَ مِنَ الْحَرَبِ وَ لَا يَجْبُنُونَ وَ عَلَى اللَّهِ يَتَوَكَّلُونَ وَ الْعاقِبَةُ لِلْمُتَّقِينَ.</a:t>
            </a:r>
            <a:endParaRPr lang="fa-IR" sz="3200" b="1" spc="-150" dirty="0">
              <a:solidFill>
                <a:srgbClr val="002060"/>
              </a:solidFill>
              <a:latin typeface="Arabic Typesetting" panose="03020402040406030203" pitchFamily="66" charset="-78"/>
              <a:cs typeface="Arabic Typesetting" panose="03020402040406030203" pitchFamily="66" charset="-78"/>
            </a:endParaRPr>
          </a:p>
          <a:p>
            <a:pPr algn="ctr" rtl="1"/>
            <a:r>
              <a:rPr lang="fa-IR" b="1" dirty="0">
                <a:solidFill>
                  <a:srgbClr val="002060"/>
                </a:solidFill>
                <a:latin typeface="IranNastaliq" panose="02020505000000020003" pitchFamily="18" charset="0"/>
                <a:cs typeface="B Zar" panose="00000400000000000000" pitchFamily="2" charset="-78"/>
              </a:rPr>
              <a:t>علی‌ بن عیسی از ایوب بن یحیی از امام موسی‌بن‌جعفر‌ علیه السلام روایت می‌کند که آن حضرت فرمودند: مردی از اهل قم مردم را به سوی حق دعوت می‌کند و قومی گرداگرد او جمع می‌شوند به صلابت پاره‌های فولاد، تند بادها آنان را به‌ لرزه درنمی‌آورد و از جنگ خسته نمی‌شوند و ترس به خود راه نمی‌دهند و بر خدا توکل می کنند و سرانجام، پیروزی از متقین است.</a:t>
            </a:r>
          </a:p>
        </p:txBody>
      </p:sp>
    </p:spTree>
    <p:extLst>
      <p:ext uri="{BB962C8B-B14F-4D97-AF65-F5344CB8AC3E}">
        <p14:creationId xmlns:p14="http://schemas.microsoft.com/office/powerpoint/2010/main" val="2869123536"/>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15</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التزام عملی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7" name="Rounded Rectangle 6"/>
          <p:cNvSpPr/>
          <p:nvPr/>
        </p:nvSpPr>
        <p:spPr>
          <a:xfrm>
            <a:off x="1065865" y="875225"/>
            <a:ext cx="9843632" cy="109774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200" b="1" dirty="0" smtClean="0">
                <a:latin typeface="IranNastaliq" panose="02020505000000020003" pitchFamily="18" charset="0"/>
                <a:cs typeface="B Zar" panose="00000400000000000000" pitchFamily="2" charset="-78"/>
              </a:rPr>
              <a:t>معتقد </a:t>
            </a:r>
            <a:r>
              <a:rPr lang="fa-IR" sz="3200" b="1" dirty="0">
                <a:latin typeface="IranNastaliq" panose="02020505000000020003" pitchFamily="18" charset="0"/>
                <a:cs typeface="B Zar" panose="00000400000000000000" pitchFamily="2" charset="-78"/>
              </a:rPr>
              <a:t>و پایبند به این نظام ... ، اسلام، قانون اساسی و </a:t>
            </a:r>
            <a:r>
              <a:rPr lang="fa-IR" sz="3200" b="1" dirty="0" smtClean="0">
                <a:latin typeface="IranNastaliq" panose="02020505000000020003" pitchFamily="18" charset="0"/>
                <a:cs typeface="B Zar" panose="00000400000000000000" pitchFamily="2" charset="-78"/>
              </a:rPr>
              <a:t>امام</a:t>
            </a:r>
          </a:p>
          <a:p>
            <a:pPr algn="ctr" rtl="1"/>
            <a:r>
              <a:rPr lang="fa-IR" sz="3200" b="1" spc="-150" dirty="0" smtClean="0">
                <a:solidFill>
                  <a:srgbClr val="002060"/>
                </a:solidFill>
                <a:latin typeface="Arabic Typesetting" panose="03020402040406030203" pitchFamily="66" charset="-78"/>
                <a:cs typeface="Arabic Typesetting" panose="03020402040406030203" pitchFamily="66" charset="-78"/>
              </a:rPr>
              <a:t>صحیفه </a:t>
            </a:r>
            <a:r>
              <a:rPr lang="fa-IR" sz="3200" b="1" spc="-150" dirty="0">
                <a:solidFill>
                  <a:srgbClr val="002060"/>
                </a:solidFill>
                <a:latin typeface="Arabic Typesetting" panose="03020402040406030203" pitchFamily="66" charset="-78"/>
                <a:cs typeface="Arabic Typesetting" panose="03020402040406030203" pitchFamily="66" charset="-78"/>
              </a:rPr>
              <a:t>امام، ج۱۴، ص ۴۱۱    </a:t>
            </a:r>
            <a:endParaRPr lang="fa-IR" sz="3200" b="1" dirty="0">
              <a:latin typeface="IranNastaliq" panose="02020505000000020003" pitchFamily="18" charset="0"/>
              <a:cs typeface="B Zar" panose="00000400000000000000" pitchFamily="2" charset="-78"/>
            </a:endParaRPr>
          </a:p>
        </p:txBody>
      </p:sp>
      <p:sp>
        <p:nvSpPr>
          <p:cNvPr id="8" name="Rounded Rectangle 7"/>
          <p:cNvSpPr/>
          <p:nvPr/>
        </p:nvSpPr>
        <p:spPr>
          <a:xfrm>
            <a:off x="240228" y="2113564"/>
            <a:ext cx="11494906" cy="176562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800" b="1" spc="-150" dirty="0">
                <a:solidFill>
                  <a:schemeClr val="accent6">
                    <a:lumMod val="50000"/>
                  </a:schemeClr>
                </a:solidFill>
                <a:latin typeface="Arabic Typesetting" panose="03020402040406030203" pitchFamily="66" charset="-78"/>
                <a:cs typeface="Arabic Typesetting" panose="03020402040406030203" pitchFamily="66" charset="-78"/>
              </a:rPr>
              <a:t>فَلَا وَ رَبِّكَ لَا يُؤْمِنُونَ حَتىَ‏ يُحَكِّمُوكَ فِيمَا شَجَرَ بَيْنَهُمْ ثُمَّ لَا يجَدُواْ فىِ أَنفُسِهِمْ حَرَجًا مِّمَّا قَضَيْتَ وَ يُسَلِّمُواْ تَسْلِيمًا‏</a:t>
            </a:r>
            <a:r>
              <a:rPr lang="fa-IR" sz="3200" b="1" dirty="0">
                <a:solidFill>
                  <a:schemeClr val="accent6">
                    <a:lumMod val="50000"/>
                  </a:schemeClr>
                </a:solidFill>
                <a:latin typeface="Arabic Typesetting" panose="03020402040406030203" pitchFamily="66" charset="-78"/>
                <a:cs typeface="Arabic Typesetting" panose="03020402040406030203" pitchFamily="66" charset="-78"/>
              </a:rPr>
              <a:t> </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b="1" spc="-150" dirty="0">
                <a:solidFill>
                  <a:schemeClr val="accent6">
                    <a:lumMod val="50000"/>
                  </a:schemeClr>
                </a:solidFill>
                <a:latin typeface="Arabic Typesetting" panose="03020402040406030203" pitchFamily="66" charset="-78"/>
                <a:cs typeface="Arabic Typesetting" panose="03020402040406030203" pitchFamily="66" charset="-78"/>
              </a:rPr>
              <a:t>نساء/65</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a:t>
            </a:r>
            <a:endParaRPr lang="fa-IR" sz="3200" b="1" dirty="0">
              <a:solidFill>
                <a:schemeClr val="accent6">
                  <a:lumMod val="50000"/>
                </a:schemeClr>
              </a:solidFill>
              <a:latin typeface="Arabic Typesetting" panose="03020402040406030203" pitchFamily="66" charset="-78"/>
              <a:cs typeface="Arabic Typesetting" panose="03020402040406030203" pitchFamily="66" charset="-78"/>
            </a:endParaRPr>
          </a:p>
          <a:p>
            <a:pPr algn="ctr" rtl="1">
              <a:lnSpc>
                <a:spcPct val="150000"/>
              </a:lnSpc>
            </a:pPr>
            <a:r>
              <a:rPr lang="fa-IR" sz="2400" b="1" dirty="0">
                <a:latin typeface="IranNastaliq" panose="02020505000000020003" pitchFamily="18" charset="0"/>
                <a:cs typeface="B Zar" panose="00000400000000000000" pitchFamily="2" charset="-78"/>
              </a:rPr>
              <a:t>به پروردگارت سوگند كه آنها مؤمن نخواهند بود، مگر اينكه در اختلافات خود، تو را به داورى طلبند؛ و سپس از داورى تو، در دل خود احساس ناراحتى نكنند؛ و كاملا تسليم باشند.</a:t>
            </a:r>
          </a:p>
        </p:txBody>
      </p:sp>
      <p:pic>
        <p:nvPicPr>
          <p:cNvPr id="9" name="Picture 8">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11" name="Rectangle 10"/>
          <p:cNvSpPr/>
          <p:nvPr/>
        </p:nvSpPr>
        <p:spPr>
          <a:xfrm>
            <a:off x="348547" y="3838516"/>
            <a:ext cx="11494906" cy="2862322"/>
          </a:xfrm>
          <a:prstGeom prst="rect">
            <a:avLst/>
          </a:prstGeom>
        </p:spPr>
        <p:txBody>
          <a:bodyPr wrap="square">
            <a:spAutoFit/>
          </a:bodyPr>
          <a:lstStyle/>
          <a:p>
            <a:pPr algn="ctr" rtl="1"/>
            <a:r>
              <a:rPr lang="fa-IR" sz="3600" b="1" spc="-150" dirty="0">
                <a:solidFill>
                  <a:srgbClr val="002060"/>
                </a:solidFill>
                <a:latin typeface="Arabic Typesetting" panose="03020402040406030203" pitchFamily="66" charset="-78"/>
                <a:cs typeface="Arabic Typesetting" panose="03020402040406030203" pitchFamily="66" charset="-78"/>
              </a:rPr>
              <a:t>ميان زبير بن عوام- از مهاجرين- و يكى از انصار، بر سر آبيارى نخلستان نزاع شد. پيامبر قضاوت كرد كه چون قسمت بالاى باغ، از زبير است، اوّل او آبيارى كند. مرد انصارى از قضاوت پيامبر ناراحت شد و گفت چون زبير، پسر عمه توست، به نفع او داورى كردى! رنگ پيامبر پريد و اين آيه نازل شد. عجبا كه خودشان رسول‌اللّه را به داورى پذيرفته‌اند، ولى سرباز مى‌زنند!</a:t>
            </a:r>
          </a:p>
          <a:p>
            <a:pPr algn="ctr" rtl="1"/>
            <a:r>
              <a:rPr lang="fa-IR" sz="3600" b="1" spc="-150" dirty="0">
                <a:solidFill>
                  <a:srgbClr val="002060"/>
                </a:solidFill>
                <a:latin typeface="Arabic Typesetting" panose="03020402040406030203" pitchFamily="66" charset="-78"/>
                <a:cs typeface="Arabic Typesetting" panose="03020402040406030203" pitchFamily="66" charset="-78"/>
              </a:rPr>
              <a:t>امام صادق عليه السلام فرمود: اگر كسانى اهل نماز و حج و زكات باشند، ولى نسبت به كارهاى پيامبر صلى الله عليه و آله سوءظن داشته باشند، در حقيقت مؤمن نيستند. سپس آن حضرت اين آيه را تلاوت فرمودند (شأن نزول آیه 65 نساء)</a:t>
            </a:r>
          </a:p>
        </p:txBody>
      </p:sp>
    </p:spTree>
    <p:extLst>
      <p:ext uri="{BB962C8B-B14F-4D97-AF65-F5344CB8AC3E}">
        <p14:creationId xmlns:p14="http://schemas.microsoft.com/office/powerpoint/2010/main" val="79303058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16</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فهم سیاسی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7" name="Rounded Rectangle 6"/>
          <p:cNvSpPr/>
          <p:nvPr/>
        </p:nvSpPr>
        <p:spPr>
          <a:xfrm>
            <a:off x="1104481" y="817813"/>
            <a:ext cx="9766401" cy="121806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600" b="1" spc="-150" dirty="0" smtClean="0">
                <a:solidFill>
                  <a:srgbClr val="002060"/>
                </a:solidFill>
                <a:latin typeface="Arabic Typesetting" panose="03020402040406030203" pitchFamily="66" charset="-78"/>
                <a:cs typeface="Arabic Typesetting" panose="03020402040406030203" pitchFamily="66" charset="-78"/>
              </a:rPr>
              <a:t>      </a:t>
            </a:r>
            <a:r>
              <a:rPr lang="fa-IR" sz="3200" b="1" dirty="0">
                <a:latin typeface="IranNastaliq" panose="02020505000000020003" pitchFamily="18" charset="0"/>
                <a:cs typeface="B Zar" panose="00000400000000000000" pitchFamily="2" charset="-78"/>
              </a:rPr>
              <a:t>	نماینده باید دارای فهم و درک سیاسی </a:t>
            </a:r>
            <a:r>
              <a:rPr lang="fa-IR" sz="3200" b="1" dirty="0" smtClean="0">
                <a:latin typeface="IranNastaliq" panose="02020505000000020003" pitchFamily="18" charset="0"/>
                <a:cs typeface="B Zar" panose="00000400000000000000" pitchFamily="2" charset="-78"/>
              </a:rPr>
              <a:t>باشد</a:t>
            </a:r>
          </a:p>
          <a:p>
            <a:pPr algn="ctr" rtl="1"/>
            <a:r>
              <a:rPr lang="fa-IR" sz="3200" b="1" dirty="0" smtClean="0">
                <a:latin typeface="IranNastaliq" panose="02020505000000020003" pitchFamily="18" charset="0"/>
                <a:cs typeface="B Zar" panose="00000400000000000000" pitchFamily="2" charset="-78"/>
              </a:rPr>
              <a:t> </a:t>
            </a:r>
            <a:r>
              <a:rPr lang="fa-IR" sz="2000" b="1" spc="-150" dirty="0">
                <a:solidFill>
                  <a:srgbClr val="002060"/>
                </a:solidFill>
                <a:latin typeface="Arabic Typesetting" panose="03020402040406030203" pitchFamily="66" charset="-78"/>
                <a:cs typeface="Arabic Typesetting" panose="03020402040406030203" pitchFamily="66" charset="-78"/>
              </a:rPr>
              <a:t>مقام عضمای ولایت20/ 11 / 74</a:t>
            </a:r>
            <a:endParaRPr lang="en-US" sz="2000" b="1" spc="-150" dirty="0">
              <a:solidFill>
                <a:srgbClr val="002060"/>
              </a:solidFill>
              <a:latin typeface="Arabic Typesetting" panose="03020402040406030203" pitchFamily="66" charset="-78"/>
              <a:cs typeface="Arabic Typesetting" panose="03020402040406030203" pitchFamily="66" charset="-78"/>
            </a:endParaRPr>
          </a:p>
        </p:txBody>
      </p:sp>
      <p:sp>
        <p:nvSpPr>
          <p:cNvPr id="8" name="Rounded Rectangle 7"/>
          <p:cNvSpPr/>
          <p:nvPr/>
        </p:nvSpPr>
        <p:spPr>
          <a:xfrm>
            <a:off x="348548" y="2110696"/>
            <a:ext cx="11494906" cy="176562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800" b="1" spc="-150" dirty="0" smtClean="0">
                <a:solidFill>
                  <a:schemeClr val="accent6">
                    <a:lumMod val="50000"/>
                  </a:schemeClr>
                </a:solidFill>
                <a:latin typeface="Arabic Typesetting" panose="03020402040406030203" pitchFamily="66" charset="-78"/>
                <a:cs typeface="Arabic Typesetting" panose="03020402040406030203" pitchFamily="66" charset="-78"/>
              </a:rPr>
              <a:t>يَأَيهُّا </a:t>
            </a:r>
            <a:r>
              <a:rPr lang="fa-IR" sz="3800" b="1" spc="-150" dirty="0">
                <a:solidFill>
                  <a:schemeClr val="accent6">
                    <a:lumMod val="50000"/>
                  </a:schemeClr>
                </a:solidFill>
                <a:latin typeface="Arabic Typesetting" panose="03020402040406030203" pitchFamily="66" charset="-78"/>
                <a:cs typeface="Arabic Typesetting" panose="03020402040406030203" pitchFamily="66" charset="-78"/>
              </a:rPr>
              <a:t>الَّذِينَ ءَامَنُواْ إِن جَاءَكمُ‏ْ فَاسِقُ  بِنَبَإٍ فَتَبَيَّنُواْ أَن تُصِيبُواْ قَوْمَا </a:t>
            </a:r>
            <a:r>
              <a:rPr lang="fa-IR" sz="3800" b="1" spc="-150" dirty="0" smtClean="0">
                <a:solidFill>
                  <a:schemeClr val="accent6">
                    <a:lumMod val="50000"/>
                  </a:schemeClr>
                </a:solidFill>
                <a:latin typeface="Arabic Typesetting" panose="03020402040406030203" pitchFamily="66" charset="-78"/>
                <a:cs typeface="Arabic Typesetting" panose="03020402040406030203" pitchFamily="66" charset="-78"/>
              </a:rPr>
              <a:t>بجِهَالَةٍ </a:t>
            </a:r>
            <a:r>
              <a:rPr lang="fa-IR" sz="3800" b="1" spc="-150" dirty="0">
                <a:solidFill>
                  <a:schemeClr val="accent6">
                    <a:lumMod val="50000"/>
                  </a:schemeClr>
                </a:solidFill>
                <a:latin typeface="Arabic Typesetting" panose="03020402040406030203" pitchFamily="66" charset="-78"/>
                <a:cs typeface="Arabic Typesetting" panose="03020402040406030203" pitchFamily="66" charset="-78"/>
              </a:rPr>
              <a:t>فَتُصْبِحُواْ عَلىَ‏ مَا فَعَلْتُمْ نَادِمِين‏‏</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 (</a:t>
            </a:r>
            <a:r>
              <a:rPr lang="fa-IR" sz="2400" b="1" spc="-150" dirty="0" smtClean="0">
                <a:solidFill>
                  <a:schemeClr val="accent6">
                    <a:lumMod val="50000"/>
                  </a:schemeClr>
                </a:solidFill>
                <a:latin typeface="Arabic Typesetting" panose="03020402040406030203" pitchFamily="66" charset="-78"/>
                <a:cs typeface="Arabic Typesetting" panose="03020402040406030203" pitchFamily="66" charset="-78"/>
              </a:rPr>
              <a:t>حجرات/6</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smtClean="0">
                <a:latin typeface="IranNastaliq" panose="02020505000000020003" pitchFamily="18" charset="0"/>
                <a:cs typeface="B Zar" panose="00000400000000000000" pitchFamily="2" charset="-78"/>
              </a:rPr>
              <a:t>اى </a:t>
            </a:r>
            <a:r>
              <a:rPr lang="fa-IR" sz="2400" b="1" dirty="0">
                <a:latin typeface="IranNastaliq" panose="02020505000000020003" pitchFamily="18" charset="0"/>
                <a:cs typeface="B Zar" panose="00000400000000000000" pitchFamily="2" charset="-78"/>
              </a:rPr>
              <a:t>كسانى كه ايمان آورده‏ايد! اگر شخص فاسقى خبرى براى شما بياورد، درباره آن تحقيق كنيد، مبادا به گروهى از روى نادانى آسيب برسانيد و از كرده خود پشيمان شويد!</a:t>
            </a:r>
          </a:p>
        </p:txBody>
      </p:sp>
      <p:pic>
        <p:nvPicPr>
          <p:cNvPr id="9" name="Picture 8">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4" name="Rectangle 3"/>
          <p:cNvSpPr/>
          <p:nvPr/>
        </p:nvSpPr>
        <p:spPr>
          <a:xfrm>
            <a:off x="348548" y="4045427"/>
            <a:ext cx="11494904" cy="2246769"/>
          </a:xfrm>
          <a:prstGeom prst="rect">
            <a:avLst/>
          </a:prstGeom>
        </p:spPr>
        <p:txBody>
          <a:bodyPr wrap="square">
            <a:spAutoFit/>
          </a:bodyPr>
          <a:lstStyle/>
          <a:p>
            <a:pPr algn="ctr" rtl="1"/>
            <a:r>
              <a:rPr lang="fa-IR" sz="4000" b="1" spc="-150" dirty="0">
                <a:solidFill>
                  <a:srgbClr val="002060"/>
                </a:solidFill>
                <a:latin typeface="Arabic Typesetting" panose="03020402040406030203" pitchFamily="66" charset="-78"/>
                <a:cs typeface="Arabic Typesetting" panose="03020402040406030203" pitchFamily="66" charset="-78"/>
              </a:rPr>
              <a:t>قَالَ امیرالمومنین علیه السلام: ‏ كُنْ‏ فِي‏ الْفِتْنَةِ كَابْنِ اللَّبُونِ‏ لَا ظَهْرٌ فَيُرْكَبَ وَ لَا ضَرْعٌ فَيُحْلَب </a:t>
            </a:r>
            <a:r>
              <a:rPr lang="fa-IR" sz="2000" b="1" spc="-150" dirty="0">
                <a:solidFill>
                  <a:srgbClr val="002060"/>
                </a:solidFill>
                <a:latin typeface="Arabic Typesetting" panose="03020402040406030203" pitchFamily="66" charset="-78"/>
                <a:cs typeface="Arabic Typesetting" panose="03020402040406030203" pitchFamily="66" charset="-78"/>
              </a:rPr>
              <a:t>(نهج البلاغه قصار1)</a:t>
            </a:r>
            <a:r>
              <a:rPr lang="fa-IR" b="1" dirty="0">
                <a:solidFill>
                  <a:srgbClr val="002060"/>
                </a:solidFill>
                <a:cs typeface="Traditional Arabic" panose="02010000000000000000" pitchFamily="2" charset="-78"/>
              </a:rPr>
              <a:t>‏</a:t>
            </a:r>
            <a:br>
              <a:rPr lang="fa-IR" b="1" dirty="0">
                <a:solidFill>
                  <a:srgbClr val="002060"/>
                </a:solidFill>
                <a:cs typeface="Traditional Arabic" panose="02010000000000000000" pitchFamily="2" charset="-78"/>
              </a:rPr>
            </a:br>
            <a:r>
              <a:rPr lang="fa-IR" sz="2000" b="1" dirty="0">
                <a:solidFill>
                  <a:schemeClr val="dk1"/>
                </a:solidFill>
                <a:latin typeface="IranNastaliq" panose="02020505000000020003" pitchFamily="18" charset="0"/>
                <a:cs typeface="B Zar" panose="00000400000000000000" pitchFamily="2" charset="-78"/>
              </a:rPr>
              <a:t>در فتنه ها، چونان شتر دوساله باش، نه پشتی دارد که سواری دهد، و نه پستانی تا او را بدوشند</a:t>
            </a:r>
            <a:r>
              <a:rPr lang="fa-IR" sz="2000" b="1" dirty="0"/>
              <a:t>.</a:t>
            </a:r>
          </a:p>
          <a:p>
            <a:pPr algn="ctr" rtl="1"/>
            <a:r>
              <a:rPr lang="fa-IR" sz="2000" b="1" dirty="0">
                <a:solidFill>
                  <a:schemeClr val="dk1"/>
                </a:solidFill>
                <a:latin typeface="IranNastaliq" panose="02020505000000020003" pitchFamily="18" charset="0"/>
                <a:cs typeface="B Zar" panose="00000400000000000000" pitchFamily="2" charset="-78"/>
              </a:rPr>
              <a:t>مقام معظم رهبری: این را هم عرض بکنیم؛ بعضی‌‌ها در فضای فتنه، این جمله‌‌ را بد میفهمند و خیال میکنند معنایش این است که وقتی فتنه شد و اوضاع مشتبه شد، بکش کنار! اصلاً در این جمله این نیست که: «بکش کنار». این معنایش این است که به هیچ وجه فتنه‌‌گر نتواند از تو استفاده کند؛ از هیچ راه. «لا ظهر فیرکب و لا ضرع فیحلب»؛ نه بتواند سوار بشود، نه بتواند تو را بدوشد مراقب باید بود. (88/7/2)</a:t>
            </a:r>
          </a:p>
        </p:txBody>
      </p:sp>
    </p:spTree>
    <p:extLst>
      <p:ext uri="{BB962C8B-B14F-4D97-AF65-F5344CB8AC3E}">
        <p14:creationId xmlns:p14="http://schemas.microsoft.com/office/powerpoint/2010/main" val="14142566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17</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استکبارستیزی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348547" y="2240350"/>
            <a:ext cx="11494906" cy="2871096"/>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800" b="1" spc="-150" dirty="0" smtClean="0">
                <a:solidFill>
                  <a:schemeClr val="accent6">
                    <a:lumMod val="50000"/>
                  </a:schemeClr>
                </a:solidFill>
                <a:latin typeface="Arabic Typesetting" panose="03020402040406030203" pitchFamily="66" charset="-78"/>
                <a:cs typeface="Arabic Typesetting" panose="03020402040406030203" pitchFamily="66" charset="-78"/>
              </a:rPr>
              <a:t>يَأَيهُّا </a:t>
            </a:r>
            <a:r>
              <a:rPr lang="fa-IR" sz="3800" b="1" spc="-150" dirty="0">
                <a:solidFill>
                  <a:schemeClr val="accent6">
                    <a:lumMod val="50000"/>
                  </a:schemeClr>
                </a:solidFill>
                <a:latin typeface="Arabic Typesetting" panose="03020402040406030203" pitchFamily="66" charset="-78"/>
                <a:cs typeface="Arabic Typesetting" panose="03020402040406030203" pitchFamily="66" charset="-78"/>
              </a:rPr>
              <a:t>الَّذِينَ ءَامَنُواْ لَا تَتَّخِذُواْ الَّذِينَ </a:t>
            </a:r>
            <a:r>
              <a:rPr lang="fa-IR" sz="3800" b="1" spc="-150" dirty="0" smtClean="0">
                <a:solidFill>
                  <a:schemeClr val="accent6">
                    <a:lumMod val="50000"/>
                  </a:schemeClr>
                </a:solidFill>
                <a:latin typeface="Arabic Typesetting" panose="03020402040406030203" pitchFamily="66" charset="-78"/>
                <a:cs typeface="Arabic Typesetting" panose="03020402040406030203" pitchFamily="66" charset="-78"/>
              </a:rPr>
              <a:t>اتخَّذُواْ </a:t>
            </a:r>
            <a:r>
              <a:rPr lang="fa-IR" sz="3800" b="1" spc="-150" dirty="0">
                <a:solidFill>
                  <a:schemeClr val="accent6">
                    <a:lumMod val="50000"/>
                  </a:schemeClr>
                </a:solidFill>
                <a:latin typeface="Arabic Typesetting" panose="03020402040406030203" pitchFamily="66" charset="-78"/>
                <a:cs typeface="Arabic Typesetting" panose="03020402040406030203" pitchFamily="66" charset="-78"/>
              </a:rPr>
              <a:t>دِينَكمُ‏ْ هُزُوًا وَ لَعِبًا مِّنَ الَّذِينَ أُوتُواْ الْكِتَابَ مِن قَبْلِكمُ‏ْ وَ الْكُفَّارَ أَوْلِيَاءَ  وَ اتَّقُواْ اللَّهَ إِن كُنتُم مُّؤْمِنِين‏‏‏</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 (</a:t>
            </a:r>
            <a:r>
              <a:rPr lang="fa-IR" sz="2400" b="1" spc="-150" dirty="0" smtClean="0">
                <a:solidFill>
                  <a:schemeClr val="accent6">
                    <a:lumMod val="50000"/>
                  </a:schemeClr>
                </a:solidFill>
                <a:latin typeface="Arabic Typesetting" panose="03020402040406030203" pitchFamily="66" charset="-78"/>
                <a:cs typeface="Arabic Typesetting" panose="03020402040406030203" pitchFamily="66" charset="-78"/>
              </a:rPr>
              <a:t>مائده/57</a:t>
            </a:r>
            <a:r>
              <a:rPr lang="fa-IR" sz="3200" b="1"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a:latin typeface="IranNastaliq" panose="02020505000000020003" pitchFamily="18" charset="0"/>
                <a:cs typeface="B Zar" panose="00000400000000000000" pitchFamily="2" charset="-78"/>
              </a:rPr>
              <a:t>اى كسانى كه ايمان آورده‏ايد! افرادى كه آيين شما را به باد استهزاء و بازى مى‏گيرند- از اهل كتاب و مشركان- ولىّ خود انتخاب نكنيد </a:t>
            </a:r>
            <a:r>
              <a:rPr lang="fa-IR" sz="2400" b="1" dirty="0" smtClean="0">
                <a:latin typeface="IranNastaliq" panose="02020505000000020003" pitchFamily="18" charset="0"/>
                <a:cs typeface="B Zar" panose="00000400000000000000" pitchFamily="2" charset="-78"/>
              </a:rPr>
              <a:t>و </a:t>
            </a:r>
            <a:r>
              <a:rPr lang="fa-IR" sz="2400" b="1" dirty="0">
                <a:latin typeface="IranNastaliq" panose="02020505000000020003" pitchFamily="18" charset="0"/>
                <a:cs typeface="B Zar" panose="00000400000000000000" pitchFamily="2" charset="-78"/>
              </a:rPr>
              <a:t>از خدا بپرهيزيد اگر ايمان داريد! </a:t>
            </a:r>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p:nvPr/>
        </p:nvSpPr>
        <p:spPr>
          <a:xfrm>
            <a:off x="396473" y="5215300"/>
            <a:ext cx="11494906" cy="1538883"/>
          </a:xfrm>
          <a:prstGeom prst="rect">
            <a:avLst/>
          </a:prstGeom>
        </p:spPr>
        <p:txBody>
          <a:bodyPr wrap="square">
            <a:spAutoFit/>
          </a:bodyPr>
          <a:lstStyle/>
          <a:p>
            <a:pPr algn="ctr"/>
            <a:r>
              <a:rPr lang="fa-IR" sz="3600" b="1" spc="-150" dirty="0">
                <a:solidFill>
                  <a:srgbClr val="002060"/>
                </a:solidFill>
                <a:latin typeface="Arabic Typesetting" panose="03020402040406030203" pitchFamily="66" charset="-78"/>
                <a:cs typeface="Arabic Typesetting" panose="03020402040406030203" pitchFamily="66" charset="-78"/>
              </a:rPr>
              <a:t>الْحَذَرَ كُلَ‏ الْحَذَرِ مِنْ مُقَارَبَةِ عَدُوِّكَ فِي طَلَبِ الصُّلْحِ فَإِنَّ الْعَدُوَّ رُبَّمَا قَارَبَ لِيَتَغَفَّلَ فَخُذْ بِالْحَزْمِ</a:t>
            </a:r>
            <a:r>
              <a:rPr lang="fa-IR" b="1" dirty="0">
                <a:solidFill>
                  <a:srgbClr val="002060"/>
                </a:solidFill>
                <a:cs typeface="Traditional Arabic" panose="02010000000000000000" pitchFamily="2" charset="-78"/>
              </a:rPr>
              <a:t> </a:t>
            </a:r>
            <a:endParaRPr lang="en-US" b="1" dirty="0" smtClean="0">
              <a:solidFill>
                <a:srgbClr val="002060"/>
              </a:solidFill>
              <a:cs typeface="Traditional Arabic" panose="02010000000000000000" pitchFamily="2" charset="-78"/>
            </a:endParaRPr>
          </a:p>
          <a:p>
            <a:pPr algn="ctr"/>
            <a:r>
              <a:rPr lang="fa-IR" sz="2000" b="1" dirty="0">
                <a:solidFill>
                  <a:schemeClr val="dk1"/>
                </a:solidFill>
                <a:latin typeface="IranNastaliq" panose="02020505000000020003" pitchFamily="18" charset="0"/>
                <a:cs typeface="B Zar" panose="00000400000000000000" pitchFamily="2" charset="-78"/>
              </a:rPr>
              <a:t>بعد از صلح با دشمنت، از او سخت برحذر باش؛ زيرا گاه دشمن، خود را به تو نزديك مى كند، تا غافلگيرت سازد؛ پس دورانديش و محتاط باش و خوش بينى به دشمن را متهم كن</a:t>
            </a:r>
            <a:r>
              <a:rPr lang="fa-IR" dirty="0">
                <a:solidFill>
                  <a:srgbClr val="002060"/>
                </a:solidFill>
                <a:cs typeface="Traditional Arabic" panose="02010000000000000000" pitchFamily="2" charset="-78"/>
              </a:rPr>
              <a:t/>
            </a:r>
            <a:br>
              <a:rPr lang="fa-IR" dirty="0">
                <a:solidFill>
                  <a:srgbClr val="002060"/>
                </a:solidFill>
                <a:cs typeface="Traditional Arabic" panose="02010000000000000000" pitchFamily="2" charset="-78"/>
              </a:rPr>
            </a:br>
            <a:endParaRPr lang="fa-IR" dirty="0">
              <a:solidFill>
                <a:srgbClr val="002060"/>
              </a:solidFill>
            </a:endParaRPr>
          </a:p>
        </p:txBody>
      </p:sp>
      <p:sp>
        <p:nvSpPr>
          <p:cNvPr id="12" name="Rounded Rectangle 11"/>
          <p:cNvSpPr/>
          <p:nvPr/>
        </p:nvSpPr>
        <p:spPr>
          <a:xfrm>
            <a:off x="1124857" y="833530"/>
            <a:ext cx="9942286" cy="1406820"/>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rtl="1"/>
            <a:r>
              <a:rPr lang="fa-IR" sz="3600" b="1" spc="-150" dirty="0" smtClean="0">
                <a:solidFill>
                  <a:srgbClr val="002060"/>
                </a:solidFill>
                <a:latin typeface="Arabic Typesetting" panose="03020402040406030203" pitchFamily="66" charset="-78"/>
                <a:cs typeface="Arabic Typesetting" panose="03020402040406030203" pitchFamily="66" charset="-78"/>
              </a:rPr>
              <a:t>          </a:t>
            </a:r>
            <a:r>
              <a:rPr lang="fa-IR" sz="3200" b="1" dirty="0" smtClean="0">
                <a:latin typeface="IranNastaliq" panose="02020505000000020003" pitchFamily="18" charset="0"/>
                <a:cs typeface="B Zar" panose="00000400000000000000" pitchFamily="2" charset="-78"/>
              </a:rPr>
              <a:t>کسانی </a:t>
            </a:r>
            <a:r>
              <a:rPr lang="fa-IR" sz="3200" b="1" dirty="0">
                <a:latin typeface="IranNastaliq" panose="02020505000000020003" pitchFamily="18" charset="0"/>
                <a:cs typeface="B Zar" panose="00000400000000000000" pitchFamily="2" charset="-78"/>
              </a:rPr>
              <a:t>باشند که مرز روشنی با دشمن داشته </a:t>
            </a:r>
            <a:r>
              <a:rPr lang="fa-IR" sz="3200" b="1" dirty="0" smtClean="0">
                <a:latin typeface="IranNastaliq" panose="02020505000000020003" pitchFamily="18" charset="0"/>
                <a:cs typeface="B Zar" panose="00000400000000000000" pitchFamily="2" charset="-78"/>
              </a:rPr>
              <a:t>باشند</a:t>
            </a:r>
          </a:p>
          <a:p>
            <a:pPr lvl="0" algn="ctr" rtl="1"/>
            <a:r>
              <a:rPr lang="fa-IR" sz="2400" b="1" spc="-150" dirty="0">
                <a:solidFill>
                  <a:srgbClr val="002060"/>
                </a:solidFill>
                <a:latin typeface="Arabic Typesetting" panose="03020402040406030203" pitchFamily="66" charset="-78"/>
                <a:cs typeface="Arabic Typesetting" panose="03020402040406030203" pitchFamily="66" charset="-78"/>
              </a:rPr>
              <a:t>مقام معظم رهبری 86/12/22</a:t>
            </a:r>
            <a:endParaRPr lang="en-US" sz="2400" dirty="0">
              <a:cs typeface="B Nazanin" panose="00000400000000000000" pitchFamily="2" charset="-78"/>
            </a:endParaRPr>
          </a:p>
        </p:txBody>
      </p:sp>
    </p:spTree>
    <p:extLst>
      <p:ext uri="{BB962C8B-B14F-4D97-AF65-F5344CB8AC3E}">
        <p14:creationId xmlns:p14="http://schemas.microsoft.com/office/powerpoint/2010/main" val="2301337825"/>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18</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پاک دستی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348546" y="2111653"/>
            <a:ext cx="11494906" cy="2607061"/>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وَ مِنْ أَهْلِ الْكِتَابِ مَنْ إِن تَأْمَنْهُ بِقِنطَارٍ يُؤَدِّهِ إِلَيْكَ وَ مِنْهُم مَّنْ إِن تَأْمَنْهُ بِدِينَارٍ لَّا يُؤَدِّهِ إِلَيْكَ إِلَّا مَا دُمْتَ عَلَيْهِ قَائمًا </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آل عمران/75</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endParaRPr lang="fa-IR" sz="3200" dirty="0">
              <a:solidFill>
                <a:schemeClr val="accent6">
                  <a:lumMod val="50000"/>
                </a:schemeClr>
              </a:solidFill>
              <a:latin typeface="Arabic Typesetting" panose="03020402040406030203" pitchFamily="66" charset="-78"/>
              <a:cs typeface="Arabic Typesetting" panose="03020402040406030203" pitchFamily="66" charset="-78"/>
            </a:endParaRPr>
          </a:p>
          <a:p>
            <a:pPr algn="ctr" rtl="1">
              <a:lnSpc>
                <a:spcPct val="150000"/>
              </a:lnSpc>
            </a:pPr>
            <a:r>
              <a:rPr lang="fa-IR" sz="2400" b="1" dirty="0">
                <a:latin typeface="IranNastaliq" panose="02020505000000020003" pitchFamily="18" charset="0"/>
                <a:cs typeface="B Zar" panose="00000400000000000000" pitchFamily="2" charset="-78"/>
              </a:rPr>
              <a:t>و در ميان اهل كتاب، كسانى هستند كه اگر ثروت زيادى به رسم امانت به آنها بسپارى، به تو باز مى‏گردانند؛ و كسانى هستند كه اگر يك دينار هم به آنان بسپارى، به تو باز نمى‏گردانند؛ مگر تا زمانى كه بالاى سر آنها ايستاده (و بر آنها مسلّط) باشى</a:t>
            </a:r>
            <a:r>
              <a:rPr lang="fa-IR" sz="2400" b="1" dirty="0" smtClean="0">
                <a:latin typeface="IranNastaliq" panose="02020505000000020003" pitchFamily="18" charset="0"/>
                <a:cs typeface="B Zar" panose="00000400000000000000" pitchFamily="2" charset="-78"/>
              </a:rPr>
              <a:t>‏</a:t>
            </a:r>
            <a:endParaRPr lang="fa-IR" sz="2400" dirty="0"/>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p:nvPr/>
        </p:nvSpPr>
        <p:spPr>
          <a:xfrm>
            <a:off x="348546" y="4761846"/>
            <a:ext cx="11494906" cy="1938992"/>
          </a:xfrm>
          <a:prstGeom prst="rect">
            <a:avLst/>
          </a:prstGeom>
        </p:spPr>
        <p:txBody>
          <a:bodyPr wrap="square">
            <a:spAutoFit/>
          </a:bodyPr>
          <a:lstStyle/>
          <a:p>
            <a:pPr algn="ctr" rtl="1"/>
            <a:r>
              <a:rPr lang="fa-IR" sz="4000" b="1" spc="-150" dirty="0">
                <a:solidFill>
                  <a:srgbClr val="002060"/>
                </a:solidFill>
                <a:latin typeface="Arabic Typesetting" panose="03020402040406030203" pitchFamily="66" charset="-78"/>
                <a:cs typeface="Arabic Typesetting" panose="03020402040406030203" pitchFamily="66" charset="-78"/>
              </a:rPr>
              <a:t>فَمَنِ</a:t>
            </a:r>
            <a:r>
              <a:rPr lang="fa-IR" sz="2000" b="1" i="1" dirty="0">
                <a:solidFill>
                  <a:srgbClr val="00B050"/>
                </a:solidFill>
              </a:rPr>
              <a:t> </a:t>
            </a:r>
            <a:r>
              <a:rPr lang="fa-IR" sz="4000" b="1" spc="-150" dirty="0">
                <a:solidFill>
                  <a:srgbClr val="002060"/>
                </a:solidFill>
                <a:latin typeface="Arabic Typesetting" panose="03020402040406030203" pitchFamily="66" charset="-78"/>
                <a:cs typeface="Arabic Typesetting" panose="03020402040406030203" pitchFamily="66" charset="-78"/>
              </a:rPr>
              <a:t>اسْتَطَاعَ مِنْكُمْ أَنْ يَلْقَى اللَّهَ تَعَالَى وَ هُوَ نَقِيُّ الرَّاحَةِ مِنْ دِمَاءِ الْمُسْلِمِينَ وَ أَمْوَالِهِمْ سَلِيمُ اللِّسَانِ مِنْ أَعْرَاضِهِمْ، فَلْيَفْعَلْ </a:t>
            </a:r>
            <a:r>
              <a:rPr lang="fa-IR" sz="3200" b="1" spc="-150" dirty="0" smtClean="0">
                <a:solidFill>
                  <a:srgbClr val="002060"/>
                </a:solidFill>
                <a:latin typeface="Arabic Typesetting" panose="03020402040406030203" pitchFamily="66" charset="-78"/>
                <a:cs typeface="Arabic Typesetting" panose="03020402040406030203" pitchFamily="66" charset="-78"/>
              </a:rPr>
              <a:t>(</a:t>
            </a:r>
            <a:r>
              <a:rPr lang="fa-IR" sz="3200" b="1" spc="-150" dirty="0">
                <a:solidFill>
                  <a:srgbClr val="002060"/>
                </a:solidFill>
                <a:latin typeface="Arabic Typesetting" panose="03020402040406030203" pitchFamily="66" charset="-78"/>
                <a:cs typeface="Arabic Typesetting" panose="03020402040406030203" pitchFamily="66" charset="-78"/>
              </a:rPr>
              <a:t>نهج البلاغه، خطبه 176)</a:t>
            </a:r>
          </a:p>
          <a:p>
            <a:pPr algn="ctr" rtl="1"/>
            <a:r>
              <a:rPr lang="fa-IR" dirty="0">
                <a:solidFill>
                  <a:srgbClr val="002060"/>
                </a:solidFill>
              </a:rPr>
              <a:t> </a:t>
            </a:r>
            <a:r>
              <a:rPr lang="fa-IR" sz="2000" b="1" dirty="0">
                <a:solidFill>
                  <a:schemeClr val="dk1"/>
                </a:solidFill>
                <a:latin typeface="IranNastaliq" panose="02020505000000020003" pitchFamily="18" charset="0"/>
                <a:cs typeface="B Zar" panose="00000400000000000000" pitchFamily="2" charset="-78"/>
              </a:rPr>
              <a:t>هر کس از شما بتواند خدا را در حالی ملاقات کند که دستش از خون و اموال مسلمانان پاک و زبانش از عِرض و آبروی مردم سالم ماند، باید چنین کند.</a:t>
            </a:r>
          </a:p>
        </p:txBody>
      </p:sp>
      <p:sp>
        <p:nvSpPr>
          <p:cNvPr id="11" name="Rounded Rectangle 10"/>
          <p:cNvSpPr/>
          <p:nvPr/>
        </p:nvSpPr>
        <p:spPr>
          <a:xfrm>
            <a:off x="1104480" y="830064"/>
            <a:ext cx="9766401" cy="121806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600" b="1" spc="-150" dirty="0" smtClean="0">
                <a:solidFill>
                  <a:srgbClr val="002060"/>
                </a:solidFill>
                <a:latin typeface="Arabic Typesetting" panose="03020402040406030203" pitchFamily="66" charset="-78"/>
                <a:cs typeface="Arabic Typesetting" panose="03020402040406030203" pitchFamily="66" charset="-78"/>
              </a:rPr>
              <a:t>     </a:t>
            </a:r>
            <a:r>
              <a:rPr lang="fa-IR" sz="3200" b="1" dirty="0">
                <a:latin typeface="IranNastaliq" panose="02020505000000020003" pitchFamily="18" charset="0"/>
                <a:cs typeface="B Zar" panose="00000400000000000000" pitchFamily="2" charset="-78"/>
              </a:rPr>
              <a:t>دوری از  زد و بند نامشروع و فساد مالى و </a:t>
            </a:r>
            <a:r>
              <a:rPr lang="fa-IR" sz="3200" b="1" dirty="0" smtClean="0">
                <a:latin typeface="IranNastaliq" panose="02020505000000020003" pitchFamily="18" charset="0"/>
                <a:cs typeface="B Zar" panose="00000400000000000000" pitchFamily="2" charset="-78"/>
              </a:rPr>
              <a:t>ادارى</a:t>
            </a:r>
          </a:p>
          <a:p>
            <a:pPr algn="ctr" rtl="1"/>
            <a:r>
              <a:rPr lang="fa-IR" sz="2000" b="1" spc="-150" dirty="0" smtClean="0">
                <a:solidFill>
                  <a:srgbClr val="002060"/>
                </a:solidFill>
                <a:latin typeface="Arabic Typesetting" panose="03020402040406030203" pitchFamily="66" charset="-78"/>
                <a:cs typeface="Arabic Typesetting" panose="03020402040406030203" pitchFamily="66" charset="-78"/>
              </a:rPr>
              <a:t> </a:t>
            </a:r>
            <a:r>
              <a:rPr lang="fa-IR" sz="2000" b="1" spc="-150" dirty="0">
                <a:solidFill>
                  <a:srgbClr val="002060"/>
                </a:solidFill>
                <a:latin typeface="Arabic Typesetting" panose="03020402040406030203" pitchFamily="66" charset="-78"/>
                <a:cs typeface="Arabic Typesetting" panose="03020402040406030203" pitchFamily="66" charset="-78"/>
              </a:rPr>
              <a:t>مقام معظم رهبری  70/3/13 </a:t>
            </a:r>
            <a:endParaRPr lang="en-US" sz="2000" dirty="0">
              <a:cs typeface="B Nazanin" panose="00000400000000000000" pitchFamily="2" charset="-78"/>
            </a:endParaRPr>
          </a:p>
        </p:txBody>
      </p:sp>
    </p:spTree>
    <p:extLst>
      <p:ext uri="{BB962C8B-B14F-4D97-AF65-F5344CB8AC3E}">
        <p14:creationId xmlns:p14="http://schemas.microsoft.com/office/powerpoint/2010/main" val="2348496113"/>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19</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a:t>
            </a:r>
            <a:r>
              <a:rPr lang="fa-IR" sz="2800" dirty="0">
                <a:solidFill>
                  <a:srgbClr val="FF0000"/>
                </a:solidFill>
                <a:latin typeface="IranNastaliq" panose="02020505000000020003" pitchFamily="18" charset="0"/>
                <a:cs typeface="B Titr" panose="00000700000000000000" pitchFamily="2" charset="-78"/>
              </a:rPr>
              <a:t>ساده زیستی</a:t>
            </a: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348547" y="2132028"/>
            <a:ext cx="11494906" cy="2833291"/>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مَنْ کانَ یُریدُ الْحَیاةَ الدّنْیا وَ زینَتَها نُوَفّ ِ إِلَیْهِمْ أَعْمالَهُمْ فیها وَ هُمْ فیها لا یُبْخَسُونَ أُولئِکَ الّذینَ لَیْسَ لَهُمْ فِی اْلآخِرَةِ إِلاّ النّارُ وَ حَبِطَ ما صَنَعُوا فیها وَ باطِلٌ ما کانُوا یَعْمَلُونَ</a:t>
            </a:r>
            <a:r>
              <a:rPr lang="fa-IR" sz="3600" b="1" spc="-150" dirty="0" smtClean="0">
                <a:solidFill>
                  <a:schemeClr val="accent6">
                    <a:lumMod val="50000"/>
                  </a:schemeClr>
                </a:solidFill>
                <a:latin typeface="Arabic Typesetting" panose="03020402040406030203" pitchFamily="66" charset="-78"/>
                <a:cs typeface="Arabic Typesetting" panose="03020402040406030203" pitchFamily="66" charset="-78"/>
              </a:rPr>
              <a:t>. </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هود/15 و 16</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a:latin typeface="IranNastaliq" panose="02020505000000020003" pitchFamily="18" charset="0"/>
                <a:cs typeface="B Zar" panose="00000400000000000000" pitchFamily="2" charset="-78"/>
              </a:rPr>
              <a:t>کسانی که زندگی دنیا و زیور آن را بخواهند، [مزد] کارهایشان را در دنیا به طور کامل به آنان می دهیم و به آنان در آنجا کم داده نخواهد شد. اینان کسانی هستند که در آخرت جز آتش برایشان نخواهد بود و آنچه در دنیا، کرده اند به هدر رفته و آنچه انجام می داده اند، باطل شده است‏</a:t>
            </a:r>
            <a:endParaRPr lang="fa-IR" sz="2400" dirty="0"/>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p:nvPr/>
        </p:nvSpPr>
        <p:spPr>
          <a:xfrm>
            <a:off x="240227" y="5035456"/>
            <a:ext cx="11494906" cy="1323439"/>
          </a:xfrm>
          <a:prstGeom prst="rect">
            <a:avLst/>
          </a:prstGeom>
        </p:spPr>
        <p:txBody>
          <a:bodyPr wrap="square">
            <a:spAutoFit/>
          </a:bodyPr>
          <a:lstStyle/>
          <a:p>
            <a:pPr algn="ctr" rtl="1"/>
            <a:r>
              <a:rPr lang="fa-IR" sz="4000" b="1" spc="-150" dirty="0" smtClean="0">
                <a:solidFill>
                  <a:srgbClr val="002060"/>
                </a:solidFill>
                <a:latin typeface="Arabic Typesetting" panose="03020402040406030203" pitchFamily="66" charset="-78"/>
                <a:cs typeface="Arabic Typesetting" panose="03020402040406030203" pitchFamily="66" charset="-78"/>
              </a:rPr>
              <a:t>اِنَّ </a:t>
            </a:r>
            <a:r>
              <a:rPr lang="fa-IR" sz="4000" b="1" spc="-150" dirty="0">
                <a:solidFill>
                  <a:srgbClr val="002060"/>
                </a:solidFill>
                <a:latin typeface="Arabic Typesetting" panose="03020402040406030203" pitchFamily="66" charset="-78"/>
                <a:cs typeface="Arabic Typesetting" panose="03020402040406030203" pitchFamily="66" charset="-78"/>
              </a:rPr>
              <a:t>اللَّهَ تَعالی‏ فَرَضَ عَلی‏ اَئِمَّة ِالْحَقِّاَنْ یُقَدِّرُوا اَنْفُسَهُمْ بِضَعَفَة ِالنَّاس ِ</a:t>
            </a:r>
            <a:r>
              <a:rPr lang="fa-IR" sz="4000" b="1" spc="-150" dirty="0" smtClean="0">
                <a:solidFill>
                  <a:srgbClr val="002060"/>
                </a:solidFill>
                <a:latin typeface="Arabic Typesetting" panose="03020402040406030203" pitchFamily="66" charset="-78"/>
                <a:cs typeface="Arabic Typesetting" panose="03020402040406030203" pitchFamily="66" charset="-78"/>
              </a:rPr>
              <a:t>...  </a:t>
            </a:r>
            <a:r>
              <a:rPr lang="fa-IR" sz="2800" b="1" spc="-150" dirty="0" smtClean="0">
                <a:solidFill>
                  <a:srgbClr val="002060"/>
                </a:solidFill>
                <a:latin typeface="Arabic Typesetting" panose="03020402040406030203" pitchFamily="66" charset="-78"/>
                <a:cs typeface="Arabic Typesetting" panose="03020402040406030203" pitchFamily="66" charset="-78"/>
              </a:rPr>
              <a:t>(نهج البلاغه ص325)</a:t>
            </a:r>
            <a:r>
              <a:rPr lang="fa-IR" sz="4000" spc="-150" dirty="0">
                <a:solidFill>
                  <a:srgbClr val="002060"/>
                </a:solidFill>
                <a:latin typeface="Arabic Typesetting" panose="03020402040406030203" pitchFamily="66" charset="-78"/>
                <a:cs typeface="Arabic Typesetting" panose="03020402040406030203" pitchFamily="66" charset="-78"/>
              </a:rPr>
              <a:t/>
            </a:r>
            <a:br>
              <a:rPr lang="fa-IR" sz="4000" spc="-150" dirty="0">
                <a:solidFill>
                  <a:srgbClr val="002060"/>
                </a:solidFill>
                <a:latin typeface="Arabic Typesetting" panose="03020402040406030203" pitchFamily="66" charset="-78"/>
                <a:cs typeface="Arabic Typesetting" panose="03020402040406030203" pitchFamily="66" charset="-78"/>
              </a:rPr>
            </a:br>
            <a:r>
              <a:rPr lang="fa-IR" sz="2000" b="1" dirty="0">
                <a:solidFill>
                  <a:schemeClr val="dk1"/>
                </a:solidFill>
                <a:latin typeface="IranNastaliq" panose="02020505000000020003" pitchFamily="18" charset="0"/>
                <a:cs typeface="B Zar" panose="00000400000000000000" pitchFamily="2" charset="-78"/>
              </a:rPr>
              <a:t>خدای تعالی به پیشوایان حق واجب گردانیده که خود را با مردم تنگدست برابر نهند تا اینکه فقیر و تنگدست را پریشانی‏اش فشار نیاورده نگران نسازد.</a:t>
            </a:r>
          </a:p>
        </p:txBody>
      </p:sp>
      <p:sp>
        <p:nvSpPr>
          <p:cNvPr id="11" name="Rounded Rectangle 10"/>
          <p:cNvSpPr/>
          <p:nvPr/>
        </p:nvSpPr>
        <p:spPr>
          <a:xfrm>
            <a:off x="1104480" y="844178"/>
            <a:ext cx="9766401" cy="121806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600" b="1" spc="-150" dirty="0" smtClean="0">
                <a:solidFill>
                  <a:srgbClr val="002060"/>
                </a:solidFill>
                <a:latin typeface="Arabic Typesetting" panose="03020402040406030203" pitchFamily="66" charset="-78"/>
                <a:cs typeface="Arabic Typesetting" panose="03020402040406030203" pitchFamily="66" charset="-78"/>
              </a:rPr>
              <a:t>      </a:t>
            </a:r>
            <a:r>
              <a:rPr lang="fa-IR" sz="3200" b="1" dirty="0">
                <a:latin typeface="IranNastaliq" panose="02020505000000020003" pitchFamily="18" charset="0"/>
                <a:cs typeface="B Zar" panose="00000400000000000000" pitchFamily="2" charset="-78"/>
              </a:rPr>
              <a:t>ساده زیستی و پرهیز از </a:t>
            </a:r>
            <a:r>
              <a:rPr lang="fa-IR" sz="3200" b="1" dirty="0" smtClean="0">
                <a:latin typeface="IranNastaliq" panose="02020505000000020003" pitchFamily="18" charset="0"/>
                <a:cs typeface="B Zar" panose="00000400000000000000" pitchFamily="2" charset="-78"/>
              </a:rPr>
              <a:t>اشرافی‌گری</a:t>
            </a:r>
          </a:p>
          <a:p>
            <a:pPr rtl="1"/>
            <a:r>
              <a:rPr lang="fa-IR" sz="2000" b="1" spc="-150" dirty="0" smtClean="0">
                <a:solidFill>
                  <a:srgbClr val="002060"/>
                </a:solidFill>
                <a:latin typeface="Arabic Typesetting" panose="03020402040406030203" pitchFamily="66" charset="-78"/>
                <a:cs typeface="Arabic Typesetting" panose="03020402040406030203" pitchFamily="66" charset="-78"/>
              </a:rPr>
              <a:t>مقام </a:t>
            </a:r>
            <a:r>
              <a:rPr lang="fa-IR" sz="2000" b="1" spc="-150" dirty="0">
                <a:solidFill>
                  <a:srgbClr val="002060"/>
                </a:solidFill>
                <a:latin typeface="Arabic Typesetting" panose="03020402040406030203" pitchFamily="66" charset="-78"/>
                <a:cs typeface="Arabic Typesetting" panose="03020402040406030203" pitchFamily="66" charset="-78"/>
              </a:rPr>
              <a:t>معظم </a:t>
            </a:r>
            <a:r>
              <a:rPr lang="fa-IR" sz="2000" b="1" spc="-150" dirty="0" smtClean="0">
                <a:solidFill>
                  <a:srgbClr val="002060"/>
                </a:solidFill>
                <a:latin typeface="Arabic Typesetting" panose="03020402040406030203" pitchFamily="66" charset="-78"/>
                <a:cs typeface="Arabic Typesetting" panose="03020402040406030203" pitchFamily="66" charset="-78"/>
              </a:rPr>
              <a:t>رهبری  83/3/6 </a:t>
            </a:r>
            <a:endParaRPr lang="en-US" sz="2000" dirty="0">
              <a:cs typeface="B Nazanin" panose="00000400000000000000" pitchFamily="2" charset="-78"/>
            </a:endParaRPr>
          </a:p>
        </p:txBody>
      </p:sp>
    </p:spTree>
    <p:extLst>
      <p:ext uri="{BB962C8B-B14F-4D97-AF65-F5344CB8AC3E}">
        <p14:creationId xmlns:p14="http://schemas.microsoft.com/office/powerpoint/2010/main" val="613617848"/>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2</a:t>
            </a:fld>
            <a:endParaRPr lang="en-US" altLang="en-US" sz="1200">
              <a:effectLst>
                <a:outerShdw blurRad="38100" dist="38100" dir="2700000" algn="tl">
                  <a:srgbClr val="C0C0C0"/>
                </a:outerShdw>
              </a:effectLst>
              <a:latin typeface="Verdana" panose="020B0604030504040204" pitchFamily="34" charset="0"/>
            </a:endParaRPr>
          </a:p>
        </p:txBody>
      </p:sp>
      <p:pic>
        <p:nvPicPr>
          <p:cNvPr id="87044" name="Picture 3" descr="AR29">
            <a:hlinkClick r:id="rId3" action="ppaction://hlinksldjump"/>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40270" y="300038"/>
            <a:ext cx="588645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45" name="Picture 4" descr="BA4">
            <a:hlinkClick r:id="rId3" action="ppaction://hlinksldjump"/>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21406225">
            <a:off x="4704401" y="2217444"/>
            <a:ext cx="2358188" cy="233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AR29"/>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40270" y="300038"/>
            <a:ext cx="588645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0" y="0"/>
            <a:ext cx="868680" cy="5760720"/>
          </a:xfrm>
          <a:prstGeom prst="rect">
            <a:avLst/>
          </a:prstGeom>
          <a:noFill/>
        </p:spPr>
        <p:txBody>
          <a:bodyPr wrap="square" rtlCol="1">
            <a:spAutoFit/>
          </a:bodyPr>
          <a:lstStyle/>
          <a:p>
            <a:endParaRPr lang="fa-IR" dirty="0"/>
          </a:p>
        </p:txBody>
      </p:sp>
      <p:sp>
        <p:nvSpPr>
          <p:cNvPr id="3" name="TextBox 2">
            <a:hlinkClick r:id="rId3" action="ppaction://hlinksldjump"/>
          </p:cNvPr>
          <p:cNvSpPr txBox="1"/>
          <p:nvPr/>
        </p:nvSpPr>
        <p:spPr>
          <a:xfrm>
            <a:off x="0" y="148590"/>
            <a:ext cx="12104370" cy="6552248"/>
          </a:xfrm>
          <a:prstGeom prst="rect">
            <a:avLst/>
          </a:prstGeom>
          <a:noFill/>
        </p:spPr>
        <p:txBody>
          <a:bodyPr wrap="square" rtlCol="1">
            <a:spAutoFit/>
          </a:bodyPr>
          <a:lstStyle/>
          <a:p>
            <a:endParaRPr lang="fa-IR" dirty="0"/>
          </a:p>
        </p:txBody>
      </p:sp>
      <p:pic>
        <p:nvPicPr>
          <p:cNvPr id="8" name="Picture 7">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2357965276"/>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xit" presetSubtype="0" fill="hold" nodeType="withEffect">
                                  <p:stCondLst>
                                    <p:cond delay="0"/>
                                  </p:stCondLst>
                                  <p:childTnLst>
                                    <p:anim calcmode="lin" valueType="num">
                                      <p:cBhvr>
                                        <p:cTn id="6" dur="8400"/>
                                        <p:tgtEl>
                                          <p:spTgt spid="5"/>
                                        </p:tgtEl>
                                        <p:attrNameLst>
                                          <p:attrName>ppt_w</p:attrName>
                                        </p:attrNameLst>
                                      </p:cBhvr>
                                      <p:tavLst>
                                        <p:tav tm="0">
                                          <p:val>
                                            <p:strVal val="ppt_w"/>
                                          </p:val>
                                        </p:tav>
                                        <p:tav tm="100000">
                                          <p:val>
                                            <p:fltVal val="0"/>
                                          </p:val>
                                        </p:tav>
                                      </p:tavLst>
                                    </p:anim>
                                    <p:anim calcmode="lin" valueType="num">
                                      <p:cBhvr>
                                        <p:cTn id="7" dur="8400"/>
                                        <p:tgtEl>
                                          <p:spTgt spid="5"/>
                                        </p:tgtEl>
                                        <p:attrNameLst>
                                          <p:attrName>ppt_h</p:attrName>
                                        </p:attrNameLst>
                                      </p:cBhvr>
                                      <p:tavLst>
                                        <p:tav tm="0">
                                          <p:val>
                                            <p:strVal val="ppt_h"/>
                                          </p:val>
                                        </p:tav>
                                        <p:tav tm="100000">
                                          <p:val>
                                            <p:fltVal val="0"/>
                                          </p:val>
                                        </p:tav>
                                      </p:tavLst>
                                    </p:anim>
                                    <p:anim calcmode="lin" valueType="num">
                                      <p:cBhvr>
                                        <p:cTn id="8" dur="8400"/>
                                        <p:tgtEl>
                                          <p:spTgt spid="5"/>
                                        </p:tgtEl>
                                        <p:attrNameLst>
                                          <p:attrName>style.rotation</p:attrName>
                                        </p:attrNameLst>
                                      </p:cBhvr>
                                      <p:tavLst>
                                        <p:tav tm="0">
                                          <p:val>
                                            <p:fltVal val="0"/>
                                          </p:val>
                                        </p:tav>
                                        <p:tav tm="100000">
                                          <p:val>
                                            <p:fltVal val="90"/>
                                          </p:val>
                                        </p:tav>
                                      </p:tavLst>
                                    </p:anim>
                                    <p:animEffect transition="out" filter="fade">
                                      <p:cBhvr>
                                        <p:cTn id="9" dur="8400"/>
                                        <p:tgtEl>
                                          <p:spTgt spid="5"/>
                                        </p:tgtEl>
                                      </p:cBhvr>
                                    </p:animEffect>
                                    <p:set>
                                      <p:cBhvr>
                                        <p:cTn id="10" dur="1" fill="hold">
                                          <p:stCondLst>
                                            <p:cond delay="8399"/>
                                          </p:stCondLst>
                                        </p:cTn>
                                        <p:tgtEl>
                                          <p:spTgt spid="5"/>
                                        </p:tgtEl>
                                        <p:attrNameLst>
                                          <p:attrName>style.visibility</p:attrName>
                                        </p:attrNameLst>
                                      </p:cBhvr>
                                      <p:to>
                                        <p:strVal val="hidden"/>
                                      </p:to>
                                    </p:set>
                                  </p:childTnLst>
                                </p:cTn>
                              </p:par>
                              <p:par>
                                <p:cTn id="11" presetID="53" presetClass="entr" presetSubtype="16" fill="hold" nodeType="withEffect">
                                  <p:stCondLst>
                                    <p:cond delay="0"/>
                                  </p:stCondLst>
                                  <p:childTnLst>
                                    <p:set>
                                      <p:cBhvr>
                                        <p:cTn id="12" dur="1" fill="hold">
                                          <p:stCondLst>
                                            <p:cond delay="0"/>
                                          </p:stCondLst>
                                        </p:cTn>
                                        <p:tgtEl>
                                          <p:spTgt spid="87045"/>
                                        </p:tgtEl>
                                        <p:attrNameLst>
                                          <p:attrName>style.visibility</p:attrName>
                                        </p:attrNameLst>
                                      </p:cBhvr>
                                      <p:to>
                                        <p:strVal val="visible"/>
                                      </p:to>
                                    </p:set>
                                    <p:anim calcmode="lin" valueType="num">
                                      <p:cBhvr>
                                        <p:cTn id="13" dur="5800" fill="hold"/>
                                        <p:tgtEl>
                                          <p:spTgt spid="87045"/>
                                        </p:tgtEl>
                                        <p:attrNameLst>
                                          <p:attrName>ppt_w</p:attrName>
                                        </p:attrNameLst>
                                      </p:cBhvr>
                                      <p:tavLst>
                                        <p:tav tm="0">
                                          <p:val>
                                            <p:fltVal val="0"/>
                                          </p:val>
                                        </p:tav>
                                        <p:tav tm="100000">
                                          <p:val>
                                            <p:strVal val="#ppt_w"/>
                                          </p:val>
                                        </p:tav>
                                      </p:tavLst>
                                    </p:anim>
                                    <p:anim calcmode="lin" valueType="num">
                                      <p:cBhvr>
                                        <p:cTn id="14" dur="5800" fill="hold"/>
                                        <p:tgtEl>
                                          <p:spTgt spid="87045"/>
                                        </p:tgtEl>
                                        <p:attrNameLst>
                                          <p:attrName>ppt_h</p:attrName>
                                        </p:attrNameLst>
                                      </p:cBhvr>
                                      <p:tavLst>
                                        <p:tav tm="0">
                                          <p:val>
                                            <p:fltVal val="0"/>
                                          </p:val>
                                        </p:tav>
                                        <p:tav tm="100000">
                                          <p:val>
                                            <p:strVal val="#ppt_h"/>
                                          </p:val>
                                        </p:tav>
                                      </p:tavLst>
                                    </p:anim>
                                    <p:animEffect transition="in" filter="fade">
                                      <p:cBhvr>
                                        <p:cTn id="15" dur="5800"/>
                                        <p:tgtEl>
                                          <p:spTgt spid="87045"/>
                                        </p:tgtEl>
                                      </p:cBhvr>
                                    </p:animEffect>
                                  </p:childTnLst>
                                </p:cTn>
                              </p:par>
                              <p:par>
                                <p:cTn id="16" presetID="8" presetClass="emph" presetSubtype="0" fill="hold" nodeType="withEffect">
                                  <p:stCondLst>
                                    <p:cond delay="0"/>
                                  </p:stCondLst>
                                  <p:childTnLst>
                                    <p:animRot by="-21600000">
                                      <p:cBhvr>
                                        <p:cTn id="17" dur="8400" fill="hold"/>
                                        <p:tgtEl>
                                          <p:spTgt spid="8704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20</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230806" y="127897"/>
            <a:ext cx="37303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کارآمدی و تخصص</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240227" y="2760791"/>
            <a:ext cx="11494906" cy="172720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قَالَ اجْعَلْنىِ عَلىَ‏ خَزَائنِ الْأَرْضِ  إِنىّ‏ِ حَفِيظٌ </a:t>
            </a:r>
            <a:r>
              <a:rPr lang="fa-IR" sz="3600" b="1" spc="-150" dirty="0" smtClean="0">
                <a:solidFill>
                  <a:schemeClr val="accent6">
                    <a:lumMod val="50000"/>
                  </a:schemeClr>
                </a:solidFill>
                <a:latin typeface="Arabic Typesetting" panose="03020402040406030203" pitchFamily="66" charset="-78"/>
                <a:cs typeface="Arabic Typesetting" panose="03020402040406030203" pitchFamily="66" charset="-78"/>
              </a:rPr>
              <a:t>عَلِيم</a:t>
            </a:r>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 </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یوسف/55</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a:latin typeface="IranNastaliq" panose="02020505000000020003" pitchFamily="18" charset="0"/>
                <a:cs typeface="B Zar" panose="00000400000000000000" pitchFamily="2" charset="-78"/>
              </a:rPr>
              <a:t>(يوسف) گفت: «مرا سرپرست خزائن سرزمين (مصر) قرار ده، كه نگهدارنده و آگاهم!»</a:t>
            </a:r>
            <a:endParaRPr lang="fa-IR" sz="2400" dirty="0"/>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p:nvPr/>
        </p:nvSpPr>
        <p:spPr>
          <a:xfrm>
            <a:off x="128336" y="5207801"/>
            <a:ext cx="11494906" cy="1323439"/>
          </a:xfrm>
          <a:prstGeom prst="rect">
            <a:avLst/>
          </a:prstGeom>
        </p:spPr>
        <p:txBody>
          <a:bodyPr wrap="square">
            <a:spAutoFit/>
          </a:bodyPr>
          <a:lstStyle/>
          <a:p>
            <a:pPr algn="ctr"/>
            <a:r>
              <a:rPr lang="fa-IR" b="1" dirty="0">
                <a:solidFill>
                  <a:srgbClr val="00B050"/>
                </a:solidFill>
                <a:cs typeface="Traditional Arabic" panose="02010000000000000000" pitchFamily="2" charset="-78"/>
              </a:rPr>
              <a:t>َ </a:t>
            </a:r>
            <a:r>
              <a:rPr lang="fa-IR" sz="4000" b="1" spc="-150" dirty="0">
                <a:solidFill>
                  <a:srgbClr val="002060"/>
                </a:solidFill>
                <a:latin typeface="Arabic Typesetting" panose="03020402040406030203" pitchFamily="66" charset="-78"/>
                <a:cs typeface="Arabic Typesetting" panose="03020402040406030203" pitchFamily="66" charset="-78"/>
              </a:rPr>
              <a:t>قَالَ رَسُولُ اللَّهِ ص‏ مَنْ‏ عَمِلَ‏ عَلَى‏ غَيْرِ عِلْمٍ‏ كَانَ‏ مَا يُفْسِدُ أَكْثَرَ مِمَّا يُصْلِحُ </a:t>
            </a:r>
            <a:r>
              <a:rPr lang="fa-IR" sz="2400" b="1" spc="-150" dirty="0">
                <a:solidFill>
                  <a:srgbClr val="002060"/>
                </a:solidFill>
                <a:latin typeface="Arabic Typesetting" panose="03020402040406030203" pitchFamily="66" charset="-78"/>
                <a:cs typeface="Arabic Typesetting" panose="03020402040406030203" pitchFamily="66" charset="-78"/>
              </a:rPr>
              <a:t>(الکافی ج1 ص44</a:t>
            </a:r>
            <a:r>
              <a:rPr lang="fa-IR" sz="2400" spc="-150" dirty="0" smtClean="0">
                <a:solidFill>
                  <a:srgbClr val="002060"/>
                </a:solidFill>
                <a:latin typeface="Arabic Typesetting" panose="03020402040406030203" pitchFamily="66" charset="-78"/>
                <a:cs typeface="Arabic Typesetting" panose="03020402040406030203" pitchFamily="66" charset="-78"/>
              </a:rPr>
              <a:t>)</a:t>
            </a:r>
            <a:endParaRPr lang="en-US" sz="2400" spc="-150" dirty="0" smtClean="0">
              <a:solidFill>
                <a:srgbClr val="002060"/>
              </a:solidFill>
              <a:latin typeface="Arabic Typesetting" panose="03020402040406030203" pitchFamily="66" charset="-78"/>
              <a:cs typeface="Arabic Typesetting" panose="03020402040406030203" pitchFamily="66" charset="-78"/>
            </a:endParaRPr>
          </a:p>
          <a:p>
            <a:pPr algn="ctr" rtl="1">
              <a:lnSpc>
                <a:spcPct val="200000"/>
              </a:lnSpc>
            </a:pPr>
            <a:r>
              <a:rPr lang="fa-IR" sz="2000" b="1" dirty="0">
                <a:solidFill>
                  <a:schemeClr val="dk1"/>
                </a:solidFill>
                <a:latin typeface="IranNastaliq" panose="02020505000000020003" pitchFamily="18" charset="0"/>
                <a:cs typeface="B Zar" panose="00000400000000000000" pitchFamily="2" charset="-78"/>
              </a:rPr>
              <a:t>هر کس بدون علم و تخصص، کاری انجام دهد، بیش از آنکه آباد کند، خراب می </a:t>
            </a:r>
            <a:r>
              <a:rPr lang="fa-IR" sz="2000" b="1" dirty="0" smtClean="0">
                <a:solidFill>
                  <a:schemeClr val="dk1"/>
                </a:solidFill>
                <a:latin typeface="IranNastaliq" panose="02020505000000020003" pitchFamily="18" charset="0"/>
                <a:cs typeface="B Zar" panose="00000400000000000000" pitchFamily="2" charset="-78"/>
              </a:rPr>
              <a:t>کند</a:t>
            </a:r>
            <a:endParaRPr lang="fa-IR" sz="2000" b="1" dirty="0">
              <a:solidFill>
                <a:schemeClr val="dk1"/>
              </a:solidFill>
              <a:latin typeface="IranNastaliq" panose="02020505000000020003" pitchFamily="18" charset="0"/>
              <a:cs typeface="B Zar" panose="00000400000000000000" pitchFamily="2" charset="-78"/>
            </a:endParaRPr>
          </a:p>
        </p:txBody>
      </p:sp>
      <p:sp>
        <p:nvSpPr>
          <p:cNvPr id="11" name="Rounded Rectangle 10"/>
          <p:cNvSpPr/>
          <p:nvPr/>
        </p:nvSpPr>
        <p:spPr>
          <a:xfrm>
            <a:off x="1104480" y="907768"/>
            <a:ext cx="9766401" cy="121806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200" b="1" dirty="0" smtClean="0">
                <a:latin typeface="IranNastaliq" panose="02020505000000020003" pitchFamily="18" charset="0"/>
                <a:cs typeface="B Zar" panose="00000400000000000000" pitchFamily="2" charset="-78"/>
              </a:rPr>
              <a:t>کارآمد باشد</a:t>
            </a:r>
          </a:p>
          <a:p>
            <a:pPr algn="ctr" rtl="1"/>
            <a:r>
              <a:rPr lang="fa-IR" sz="2000" b="1" spc="-150" dirty="0">
                <a:solidFill>
                  <a:srgbClr val="002060"/>
                </a:solidFill>
                <a:latin typeface="Arabic Typesetting" panose="03020402040406030203" pitchFamily="66" charset="-78"/>
                <a:cs typeface="Arabic Typesetting" panose="03020402040406030203" pitchFamily="66" charset="-78"/>
              </a:rPr>
              <a:t>از بیانات مقام معظم رهبری حفظه الله مورخ 82/11/24    </a:t>
            </a:r>
            <a:r>
              <a:rPr lang="fa-IR" sz="2000" b="1" spc="-150" dirty="0" smtClean="0">
                <a:solidFill>
                  <a:srgbClr val="002060"/>
                </a:solidFill>
                <a:latin typeface="Arabic Typesetting" panose="03020402040406030203" pitchFamily="66" charset="-78"/>
                <a:cs typeface="Arabic Typesetting" panose="03020402040406030203" pitchFamily="66" charset="-78"/>
              </a:rPr>
              <a:t>    </a:t>
            </a:r>
            <a:endParaRPr lang="fa-IR" sz="2000" b="1" spc="-150" dirty="0">
              <a:solidFill>
                <a:srgbClr val="00206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231888808"/>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21</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جوان گرائی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515686" y="2352781"/>
            <a:ext cx="11494906" cy="172720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قَالُواْ سَمِعْنَا فَتىً يَذْكُرُهُمْ يُقَالُ لَهُ إِبْرَاهِيم‏</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انبیاء/60</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a:latin typeface="IranNastaliq" panose="02020505000000020003" pitchFamily="18" charset="0"/>
                <a:cs typeface="B Zar" panose="00000400000000000000" pitchFamily="2" charset="-78"/>
              </a:rPr>
              <a:t> (گروهى) گفتند: «شنيديم نوجوانى از (مخالفت با) بتها سخن مى‏گفت كه او را ابراهيم مى‏گويند.» </a:t>
            </a:r>
            <a:endParaRPr lang="fa-IR" sz="2400" dirty="0"/>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4" name="Rectangle 3"/>
          <p:cNvSpPr/>
          <p:nvPr/>
        </p:nvSpPr>
        <p:spPr>
          <a:xfrm>
            <a:off x="348547" y="4225469"/>
            <a:ext cx="11494906" cy="2246769"/>
          </a:xfrm>
          <a:prstGeom prst="rect">
            <a:avLst/>
          </a:prstGeom>
        </p:spPr>
        <p:txBody>
          <a:bodyPr wrap="square">
            <a:spAutoFit/>
          </a:bodyPr>
          <a:lstStyle/>
          <a:p>
            <a:pPr algn="ctr" rtl="1"/>
            <a:r>
              <a:rPr lang="fa-IR" sz="4000" spc="-150" dirty="0" smtClean="0">
                <a:solidFill>
                  <a:srgbClr val="002060"/>
                </a:solidFill>
                <a:latin typeface="Arabic Typesetting" panose="03020402040406030203" pitchFamily="66" charset="-78"/>
                <a:cs typeface="Arabic Typesetting" panose="03020402040406030203" pitchFamily="66" charset="-78"/>
              </a:rPr>
              <a:t>قال رسول الله صلی الله علیه و آله: اوصيكُمْ </a:t>
            </a:r>
            <a:r>
              <a:rPr lang="fa-IR" sz="4000" spc="-150" dirty="0">
                <a:solidFill>
                  <a:srgbClr val="002060"/>
                </a:solidFill>
                <a:latin typeface="Arabic Typesetting" panose="03020402040406030203" pitchFamily="66" charset="-78"/>
                <a:cs typeface="Arabic Typesetting" panose="03020402040406030203" pitchFamily="66" charset="-78"/>
              </a:rPr>
              <a:t>بِالشُّبّانِ خَيْرا فَاِنَّهُمْ اَرَقُّ اَفـْئِدَةً اِنَّ اللّه َ بَعَثَنى بَشيرا وَ نَذيرافَحالَـفَنِى الشُّبّانُ وَ خالَفَنِى الشُّيوخُ، ثُمَّ قَرَاَ «فَطالَ عَلَيْهِمُ </a:t>
            </a:r>
            <a:r>
              <a:rPr lang="fa-IR" sz="4000" spc="-150" dirty="0" smtClean="0">
                <a:solidFill>
                  <a:srgbClr val="002060"/>
                </a:solidFill>
                <a:latin typeface="Arabic Typesetting" panose="03020402040406030203" pitchFamily="66" charset="-78"/>
                <a:cs typeface="Arabic Typesetting" panose="03020402040406030203" pitchFamily="66" charset="-78"/>
              </a:rPr>
              <a:t>الاَمَدُ </a:t>
            </a:r>
            <a:r>
              <a:rPr lang="fa-IR" sz="4000" spc="-150" dirty="0">
                <a:solidFill>
                  <a:srgbClr val="002060"/>
                </a:solidFill>
                <a:latin typeface="Arabic Typesetting" panose="03020402040406030203" pitchFamily="66" charset="-78"/>
                <a:cs typeface="Arabic Typesetting" panose="03020402040406030203" pitchFamily="66" charset="-78"/>
              </a:rPr>
              <a:t>فَقَسَتْ قُلوبُهُمْ </a:t>
            </a:r>
            <a:r>
              <a:rPr lang="fa-IR" sz="2800" spc="-150" dirty="0">
                <a:solidFill>
                  <a:srgbClr val="002060"/>
                </a:solidFill>
                <a:latin typeface="Arabic Typesetting" panose="03020402040406030203" pitchFamily="66" charset="-78"/>
                <a:cs typeface="Arabic Typesetting" panose="03020402040406030203" pitchFamily="66" charset="-78"/>
              </a:rPr>
              <a:t>(سفینه البحار، جلد2، ص176</a:t>
            </a:r>
            <a:r>
              <a:rPr lang="fa-IR" sz="2800" spc="-150" dirty="0" smtClean="0">
                <a:solidFill>
                  <a:srgbClr val="002060"/>
                </a:solidFill>
                <a:latin typeface="Arabic Typesetting" panose="03020402040406030203" pitchFamily="66" charset="-78"/>
                <a:cs typeface="Arabic Typesetting" panose="03020402040406030203" pitchFamily="66" charset="-78"/>
              </a:rPr>
              <a:t>)</a:t>
            </a:r>
          </a:p>
          <a:p>
            <a:pPr algn="ctr" rtl="1"/>
            <a:r>
              <a:rPr lang="fa-IR" sz="2000" b="1" dirty="0">
                <a:solidFill>
                  <a:schemeClr val="dk1"/>
                </a:solidFill>
                <a:latin typeface="IranNastaliq" panose="02020505000000020003" pitchFamily="18" charset="0"/>
                <a:cs typeface="B Zar" panose="00000400000000000000" pitchFamily="2" charset="-78"/>
              </a:rPr>
              <a:t>شما را به </a:t>
            </a:r>
            <a:r>
              <a:rPr lang="fa-IR" sz="2000" b="1" dirty="0" smtClean="0">
                <a:solidFill>
                  <a:schemeClr val="dk1"/>
                </a:solidFill>
                <a:latin typeface="IranNastaliq" panose="02020505000000020003" pitchFamily="18" charset="0"/>
                <a:cs typeface="B Zar" panose="00000400000000000000" pitchFamily="2" charset="-78"/>
              </a:rPr>
              <a:t>جوانان </a:t>
            </a:r>
            <a:r>
              <a:rPr lang="fa-IR" sz="2000" b="1" dirty="0">
                <a:solidFill>
                  <a:schemeClr val="dk1"/>
                </a:solidFill>
                <a:latin typeface="IranNastaliq" panose="02020505000000020003" pitchFamily="18" charset="0"/>
                <a:cs typeface="B Zar" panose="00000400000000000000" pitchFamily="2" charset="-78"/>
              </a:rPr>
              <a:t>سفارش مى‌كنم، چرا كه آنان، دل‌هاى رقيق‌ترى دارند، به‌راستى كه خداوند، مرا بشارت دهنده و هشدار دهنده برانگيخت، جوانان با من هم‌پيمان شدند و پيران با من به مخالفت برخاستند. آن گاه اين آيه را خواندند: «و عمر آنانبه درازا كشيد و دل هايشان سخت گرديد»</a:t>
            </a:r>
          </a:p>
        </p:txBody>
      </p:sp>
      <p:sp>
        <p:nvSpPr>
          <p:cNvPr id="11" name="Rounded Rectangle 10"/>
          <p:cNvSpPr/>
          <p:nvPr/>
        </p:nvSpPr>
        <p:spPr>
          <a:xfrm>
            <a:off x="1124857" y="852861"/>
            <a:ext cx="9942286" cy="1406820"/>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200" b="1" dirty="0" smtClean="0">
                <a:latin typeface="IranNastaliq" panose="02020505000000020003" pitchFamily="18" charset="0"/>
                <a:cs typeface="B Zar" panose="00000400000000000000" pitchFamily="2" charset="-78"/>
              </a:rPr>
              <a:t>«آینده </a:t>
            </a:r>
            <a:r>
              <a:rPr lang="fa-IR" sz="3200" b="1" dirty="0">
                <a:latin typeface="IranNastaliq" panose="02020505000000020003" pitchFamily="18" charset="0"/>
                <a:cs typeface="B Zar" panose="00000400000000000000" pitchFamily="2" charset="-78"/>
              </a:rPr>
              <a:t>در انتظار جوانان عزیز </a:t>
            </a:r>
            <a:r>
              <a:rPr lang="fa-IR" sz="3200" b="1" dirty="0" smtClean="0">
                <a:latin typeface="IranNastaliq" panose="02020505000000020003" pitchFamily="18" charset="0"/>
                <a:cs typeface="B Zar" panose="00000400000000000000" pitchFamily="2" charset="-78"/>
              </a:rPr>
              <a:t>است»</a:t>
            </a:r>
          </a:p>
          <a:p>
            <a:pPr algn="ctr" rtl="1"/>
            <a:r>
              <a:rPr lang="fa-IR" sz="2800" b="1" spc="-150" dirty="0" smtClean="0">
                <a:solidFill>
                  <a:srgbClr val="002060"/>
                </a:solidFill>
                <a:latin typeface="Arabic Typesetting" panose="03020402040406030203" pitchFamily="66" charset="-78"/>
                <a:cs typeface="Arabic Typesetting" panose="03020402040406030203" pitchFamily="66" charset="-78"/>
              </a:rPr>
              <a:t>تأکید </a:t>
            </a:r>
            <a:r>
              <a:rPr lang="fa-IR" sz="2800" b="1" spc="-150" dirty="0">
                <a:solidFill>
                  <a:srgbClr val="002060"/>
                </a:solidFill>
                <a:latin typeface="Arabic Typesetting" panose="03020402040406030203" pitchFamily="66" charset="-78"/>
                <a:cs typeface="Arabic Typesetting" panose="03020402040406030203" pitchFamily="66" charset="-78"/>
              </a:rPr>
              <a:t>فراوان مقام معظم رهبری بر جوان گرایی در بیانیه گام دوم از جمله</a:t>
            </a:r>
            <a:r>
              <a:rPr lang="fa-IR" sz="2800" b="1" spc="-150" dirty="0" smtClean="0">
                <a:solidFill>
                  <a:srgbClr val="002060"/>
                </a:solidFill>
                <a:latin typeface="Arabic Typesetting" panose="03020402040406030203" pitchFamily="66" charset="-78"/>
                <a:cs typeface="Arabic Typesetting" panose="03020402040406030203" pitchFamily="66" charset="-78"/>
              </a:rPr>
              <a:t>:</a:t>
            </a:r>
            <a:endParaRPr lang="fa-IR" sz="2800" b="1" dirty="0">
              <a:latin typeface="IranNastaliq" panose="02020505000000020003" pitchFamily="18" charset="0"/>
              <a:cs typeface="B Zar" panose="00000400000000000000" pitchFamily="2" charset="-78"/>
            </a:endParaRPr>
          </a:p>
        </p:txBody>
      </p:sp>
    </p:spTree>
    <p:extLst>
      <p:ext uri="{BB962C8B-B14F-4D97-AF65-F5344CB8AC3E}">
        <p14:creationId xmlns:p14="http://schemas.microsoft.com/office/powerpoint/2010/main" val="2315174797"/>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22</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اخلاق</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3" name="camera.wav"/>
            </a:hlinkClick>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348547" y="1633941"/>
            <a:ext cx="11494906" cy="2809270"/>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فَبِمَا رَحْمَةٍ مِّنَ اللَّهِ لِنتَ لَهُمْ  وَ لَوْ كُنتَ فَظًّا غَلِيظَ الْقَلْبِ لاَنفَضُّواْ مِنْ حَوْلِكَ  فَاعْفُ عَنهْم وَ اسْتَغْفِرْ لَهُمْ وَ شَاوِرْهُمْ فىِ الْأَمْرِ ‏‏</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آل عمران/159</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smtClean="0">
                <a:latin typeface="IranNastaliq" panose="02020505000000020003" pitchFamily="18" charset="0"/>
                <a:cs typeface="B Zar" panose="00000400000000000000" pitchFamily="2" charset="-78"/>
              </a:rPr>
              <a:t> </a:t>
            </a:r>
            <a:r>
              <a:rPr lang="fa-IR" sz="2400" b="1" dirty="0">
                <a:latin typeface="IranNastaliq" panose="02020505000000020003" pitchFamily="18" charset="0"/>
                <a:cs typeface="B Zar" panose="00000400000000000000" pitchFamily="2" charset="-78"/>
              </a:rPr>
              <a:t>به (بركت) رحمت الهى، در برابر آنان [مردم‏] نرم </a:t>
            </a:r>
            <a:r>
              <a:rPr lang="fa-IR" sz="2400" b="1" dirty="0" smtClean="0">
                <a:latin typeface="IranNastaliq" panose="02020505000000020003" pitchFamily="18" charset="0"/>
                <a:cs typeface="B Zar" panose="00000400000000000000" pitchFamily="2" charset="-78"/>
              </a:rPr>
              <a:t>شدى</a:t>
            </a:r>
            <a:r>
              <a:rPr lang="fa-IR" sz="2400" b="1" dirty="0">
                <a:latin typeface="IranNastaliq" panose="02020505000000020003" pitchFamily="18" charset="0"/>
                <a:cs typeface="B Zar" panose="00000400000000000000" pitchFamily="2" charset="-78"/>
              </a:rPr>
              <a:t>! و اگر خشن و سنگدل بودى، از اطراف تو، پراكنده مى‏شدند. پس آنها را ببخش و براى آنها آمرزش بطلب! و در كارها، با آنان مشورت كن! </a:t>
            </a:r>
            <a:endParaRPr lang="fa-IR" sz="2400" dirty="0"/>
          </a:p>
        </p:txBody>
      </p:sp>
      <p:pic>
        <p:nvPicPr>
          <p:cNvPr id="9" name="Picture 8">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p:nvPr/>
        </p:nvSpPr>
        <p:spPr>
          <a:xfrm>
            <a:off x="348546" y="4665821"/>
            <a:ext cx="11494906" cy="1938992"/>
          </a:xfrm>
          <a:prstGeom prst="rect">
            <a:avLst/>
          </a:prstGeom>
        </p:spPr>
        <p:txBody>
          <a:bodyPr wrap="square">
            <a:spAutoFit/>
          </a:bodyPr>
          <a:lstStyle/>
          <a:p>
            <a:pPr algn="ctr" rtl="1"/>
            <a:r>
              <a:rPr lang="fa-IR" sz="4000" b="1" spc="-150" dirty="0">
                <a:solidFill>
                  <a:srgbClr val="002060"/>
                </a:solidFill>
                <a:latin typeface="Arabic Typesetting" panose="03020402040406030203" pitchFamily="66" charset="-78"/>
                <a:cs typeface="Arabic Typesetting" panose="03020402040406030203" pitchFamily="66" charset="-78"/>
              </a:rPr>
              <a:t>عَنْ أَمِيرِ الْمُؤْمِنِينَ ع أَنَّهُ قَالَ: لَوْ كُنَّا لَا نَرْجُو جَنَّةً وَ لَا نَخْشَى‏ نَاراً وَ لَا ثَوَاباً وَ لَا عِقَاباً لَكَانَ يَنْبَغِي لَنَا أَنْ نَطْلُبَ مَكَارِمَ الْأَخْلَاقِ فَإِنَّهَا مِمَّا تَدُلُّ عَلَى سَبِيلِ النَّجَاح</a:t>
            </a:r>
            <a:r>
              <a:rPr lang="fa-IR" sz="4000" b="1" spc="-150" dirty="0" smtClean="0">
                <a:solidFill>
                  <a:srgbClr val="002060"/>
                </a:solidFill>
                <a:latin typeface="Arabic Typesetting" panose="03020402040406030203" pitchFamily="66" charset="-78"/>
                <a:cs typeface="Arabic Typesetting" panose="03020402040406030203" pitchFamily="66" charset="-78"/>
              </a:rPr>
              <a:t>‏ </a:t>
            </a:r>
            <a:r>
              <a:rPr lang="fa-IR" sz="2400" b="1" spc="-150" dirty="0" smtClean="0">
                <a:solidFill>
                  <a:srgbClr val="002060"/>
                </a:solidFill>
                <a:latin typeface="Arabic Typesetting" panose="03020402040406030203" pitchFamily="66" charset="-78"/>
                <a:cs typeface="Arabic Typesetting" panose="03020402040406030203" pitchFamily="66" charset="-78"/>
              </a:rPr>
              <a:t>(مستدرک الوسائل ج11 ص193)</a:t>
            </a:r>
            <a:endParaRPr lang="fa-IR" sz="2800" b="1" spc="-150" dirty="0" smtClean="0">
              <a:solidFill>
                <a:srgbClr val="002060"/>
              </a:solidFill>
              <a:latin typeface="Arabic Typesetting" panose="03020402040406030203" pitchFamily="66" charset="-78"/>
              <a:cs typeface="Arabic Typesetting" panose="03020402040406030203" pitchFamily="66" charset="-78"/>
            </a:endParaRPr>
          </a:p>
          <a:p>
            <a:pPr algn="ctr" rtl="1"/>
            <a:r>
              <a:rPr lang="fa-IR" sz="2000" b="1" dirty="0">
                <a:solidFill>
                  <a:schemeClr val="dk1"/>
                </a:solidFill>
                <a:latin typeface="IranNastaliq" panose="02020505000000020003" pitchFamily="18" charset="0"/>
                <a:cs typeface="B Zar" panose="00000400000000000000" pitchFamily="2" charset="-78"/>
              </a:rPr>
              <a:t>اگر ما امید و ایمانی به بهشت و ترس و وحشتی از دوزخ، و انتظار ثواب و عقابی نمی داشتیم، </a:t>
            </a:r>
            <a:r>
              <a:rPr lang="fa-IR" sz="2000" b="1" dirty="0" smtClean="0">
                <a:solidFill>
                  <a:schemeClr val="dk1"/>
                </a:solidFill>
                <a:latin typeface="IranNastaliq" panose="02020505000000020003" pitchFamily="18" charset="0"/>
                <a:cs typeface="B Zar" panose="00000400000000000000" pitchFamily="2" charset="-78"/>
              </a:rPr>
              <a:t>باز هم شایسته </a:t>
            </a:r>
            <a:r>
              <a:rPr lang="fa-IR" sz="2000" b="1" dirty="0">
                <a:solidFill>
                  <a:schemeClr val="dk1"/>
                </a:solidFill>
                <a:latin typeface="IranNastaliq" panose="02020505000000020003" pitchFamily="18" charset="0"/>
                <a:cs typeface="B Zar" panose="00000400000000000000" pitchFamily="2" charset="-78"/>
              </a:rPr>
              <a:t>بود به سراغ فضائل اخلاقی برویم، چرا که آنها راهنمای نجات و پیروزی و موفقیت هستند</a:t>
            </a:r>
            <a:r>
              <a:rPr lang="fa-IR" sz="2000" b="1" dirty="0" smtClean="0">
                <a:solidFill>
                  <a:schemeClr val="dk1"/>
                </a:solidFill>
                <a:latin typeface="IranNastaliq" panose="02020505000000020003" pitchFamily="18" charset="0"/>
                <a:cs typeface="B Zar" panose="00000400000000000000" pitchFamily="2" charset="-78"/>
              </a:rPr>
              <a:t>.</a:t>
            </a:r>
            <a:endParaRPr lang="fa-IR" dirty="0">
              <a:solidFill>
                <a:srgbClr val="00B050"/>
              </a:solidFill>
            </a:endParaRPr>
          </a:p>
        </p:txBody>
      </p:sp>
      <p:sp>
        <p:nvSpPr>
          <p:cNvPr id="12" name="Rounded Rectangle 11"/>
          <p:cNvSpPr/>
          <p:nvPr/>
        </p:nvSpPr>
        <p:spPr>
          <a:xfrm>
            <a:off x="1212799" y="870252"/>
            <a:ext cx="9766401" cy="659313"/>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3200" b="1" dirty="0" smtClean="0">
                <a:latin typeface="IranNastaliq" panose="02020505000000020003" pitchFamily="18" charset="0"/>
                <a:cs typeface="B Zar" panose="00000400000000000000" pitchFamily="2" charset="-78"/>
              </a:rPr>
              <a:t>رعایت </a:t>
            </a:r>
            <a:r>
              <a:rPr lang="fa-IR" sz="3200" b="1" dirty="0">
                <a:latin typeface="IranNastaliq" panose="02020505000000020003" pitchFamily="18" charset="0"/>
                <a:cs typeface="B Zar" panose="00000400000000000000" pitchFamily="2" charset="-78"/>
              </a:rPr>
              <a:t>اخلاق و </a:t>
            </a:r>
            <a:r>
              <a:rPr lang="fa-IR" sz="3200" b="1" dirty="0" smtClean="0">
                <a:latin typeface="IranNastaliq" panose="02020505000000020003" pitchFamily="18" charset="0"/>
                <a:cs typeface="B Zar" panose="00000400000000000000" pitchFamily="2" charset="-78"/>
              </a:rPr>
              <a:t>ادب  </a:t>
            </a:r>
            <a:r>
              <a:rPr lang="fa-IR" sz="2000" b="1" spc="-150" dirty="0" smtClean="0">
                <a:solidFill>
                  <a:srgbClr val="002060"/>
                </a:solidFill>
                <a:latin typeface="Arabic Typesetting" panose="03020402040406030203" pitchFamily="66" charset="-78"/>
                <a:cs typeface="0 Badr" pitchFamily="2" charset="-78"/>
              </a:rPr>
              <a:t>مقام </a:t>
            </a:r>
            <a:r>
              <a:rPr lang="fa-IR" sz="2000" b="1" spc="-150" dirty="0">
                <a:solidFill>
                  <a:srgbClr val="002060"/>
                </a:solidFill>
                <a:latin typeface="Arabic Typesetting" panose="03020402040406030203" pitchFamily="66" charset="-78"/>
                <a:cs typeface="0 Badr" pitchFamily="2" charset="-78"/>
              </a:rPr>
              <a:t>معظم رهبری حفظه الله </a:t>
            </a:r>
            <a:r>
              <a:rPr lang="fa-IR" sz="2000" b="1" spc="-150" dirty="0" smtClean="0">
                <a:solidFill>
                  <a:srgbClr val="002060"/>
                </a:solidFill>
                <a:latin typeface="Arabic Typesetting" panose="03020402040406030203" pitchFamily="66" charset="-78"/>
                <a:cs typeface="0 Badr" pitchFamily="2" charset="-78"/>
              </a:rPr>
              <a:t>مورخ  </a:t>
            </a:r>
            <a:r>
              <a:rPr lang="fa-IR" sz="2000" b="1" spc="-150" dirty="0">
                <a:solidFill>
                  <a:srgbClr val="002060"/>
                </a:solidFill>
                <a:latin typeface="Arabic Typesetting" panose="03020402040406030203" pitchFamily="66" charset="-78"/>
                <a:cs typeface="0 Badr" pitchFamily="2" charset="-78"/>
              </a:rPr>
              <a:t>71/3/7 </a:t>
            </a:r>
            <a:endParaRPr lang="en-US" sz="2000" dirty="0">
              <a:cs typeface="0 Badr" pitchFamily="2" charset="-78"/>
            </a:endParaRPr>
          </a:p>
        </p:txBody>
      </p:sp>
    </p:spTree>
    <p:extLst>
      <p:ext uri="{BB962C8B-B14F-4D97-AF65-F5344CB8AC3E}">
        <p14:creationId xmlns:p14="http://schemas.microsoft.com/office/powerpoint/2010/main" val="265252085"/>
      </p:ext>
    </p:extLst>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23</a:t>
            </a:fld>
            <a:endParaRPr lang="en-US" altLang="en-US" sz="1200">
              <a:effectLst>
                <a:outerShdw blurRad="38100" dist="38100" dir="2700000" algn="tl">
                  <a:srgbClr val="C0C0C0"/>
                </a:outerShdw>
              </a:effectLst>
              <a:latin typeface="Verdana" panose="020B0604030504040204" pitchFamily="34" charset="0"/>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lvl="0" algn="ctr"/>
            <a:r>
              <a:rPr lang="fa-IR" sz="2800" dirty="0" smtClean="0">
                <a:solidFill>
                  <a:srgbClr val="FF0000"/>
                </a:solidFill>
                <a:latin typeface="IranNastaliq" panose="02020505000000020003" pitchFamily="18" charset="0"/>
                <a:cs typeface="B Titr" panose="00000700000000000000" pitchFamily="2" charset="-78"/>
              </a:rPr>
              <a:t>شاخصه رأی آوری</a:t>
            </a:r>
            <a:endParaRPr lang="fa-IR" sz="2800" dirty="0">
              <a:solidFill>
                <a:srgbClr val="FF0000"/>
              </a:solidFill>
              <a:latin typeface="IranNastaliq" panose="02020505000000020003" pitchFamily="18" charset="0"/>
              <a:cs typeface="B Titr" panose="00000700000000000000" pitchFamily="2" charset="-78"/>
            </a:endParaRPr>
          </a:p>
        </p:txBody>
      </p:sp>
      <p:pic>
        <p:nvPicPr>
          <p:cNvPr id="6" name="Picture 5">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8" name="Rounded Rectangle 7"/>
          <p:cNvSpPr/>
          <p:nvPr/>
        </p:nvSpPr>
        <p:spPr>
          <a:xfrm>
            <a:off x="348547" y="2103460"/>
            <a:ext cx="11494906" cy="1727208"/>
          </a:xfrm>
          <a:prstGeom prst="roundRect">
            <a:avLst>
              <a:gd name="adj" fmla="val 6353"/>
            </a:avLst>
          </a:prstGeom>
        </p:spPr>
        <p:style>
          <a:lnRef idx="1">
            <a:schemeClr val="accent3"/>
          </a:lnRef>
          <a:fillRef idx="2">
            <a:schemeClr val="accent3"/>
          </a:fillRef>
          <a:effectRef idx="1">
            <a:schemeClr val="accent3"/>
          </a:effectRef>
          <a:fontRef idx="minor">
            <a:schemeClr val="dk1"/>
          </a:fontRef>
        </p:style>
        <p:txBody>
          <a:bodyPr rtlCol="1" anchor="ctr"/>
          <a:lstStyle/>
          <a:p>
            <a:pPr algn="ctr" rtl="1"/>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وَ أَخِى </a:t>
            </a:r>
            <a:r>
              <a:rPr lang="fa-IR" sz="3600" b="1" spc="-150" dirty="0" smtClean="0">
                <a:solidFill>
                  <a:schemeClr val="accent6">
                    <a:lumMod val="50000"/>
                  </a:schemeClr>
                </a:solidFill>
                <a:latin typeface="Arabic Typesetting" panose="03020402040406030203" pitchFamily="66" charset="-78"/>
                <a:cs typeface="Arabic Typesetting" panose="03020402040406030203" pitchFamily="66" charset="-78"/>
              </a:rPr>
              <a:t>هَارُونُ </a:t>
            </a:r>
            <a:r>
              <a:rPr lang="fa-IR" sz="3600" b="1" spc="-150" dirty="0">
                <a:solidFill>
                  <a:schemeClr val="accent6">
                    <a:lumMod val="50000"/>
                  </a:schemeClr>
                </a:solidFill>
                <a:latin typeface="Arabic Typesetting" panose="03020402040406030203" pitchFamily="66" charset="-78"/>
                <a:cs typeface="Arabic Typesetting" panose="03020402040406030203" pitchFamily="66" charset="-78"/>
              </a:rPr>
              <a:t>هُوَ أَفْصَحُ مِنىّ‏ِ لِسَانًا فَأَرْسِلْهُ مَعِىَ رِدْءًا يُصَدِّقُنىِ  إِنىّ‏ِ أَخَافُ أَن يُكَذِّبُون</a:t>
            </a:r>
            <a:r>
              <a:rPr lang="fa-IR" sz="3600" b="1" spc="-150" dirty="0" smtClean="0">
                <a:solidFill>
                  <a:schemeClr val="accent6">
                    <a:lumMod val="50000"/>
                  </a:schemeClr>
                </a:solidFill>
                <a:latin typeface="Arabic Typesetting" panose="03020402040406030203" pitchFamily="66" charset="-78"/>
                <a:cs typeface="Arabic Typesetting" panose="03020402040406030203" pitchFamily="66" charset="-78"/>
              </a:rPr>
              <a:t>‏ ‏</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r>
              <a:rPr lang="fa-IR" sz="2400" spc="-150" dirty="0" smtClean="0">
                <a:solidFill>
                  <a:schemeClr val="accent6">
                    <a:lumMod val="50000"/>
                  </a:schemeClr>
                </a:solidFill>
                <a:latin typeface="Arabic Typesetting" panose="03020402040406030203" pitchFamily="66" charset="-78"/>
                <a:cs typeface="Arabic Typesetting" panose="03020402040406030203" pitchFamily="66" charset="-78"/>
              </a:rPr>
              <a:t>قصص/34</a:t>
            </a:r>
            <a:r>
              <a:rPr lang="fa-IR" sz="3200" dirty="0" smtClean="0">
                <a:solidFill>
                  <a:schemeClr val="accent6">
                    <a:lumMod val="50000"/>
                  </a:schemeClr>
                </a:solidFill>
                <a:latin typeface="Arabic Typesetting" panose="03020402040406030203" pitchFamily="66" charset="-78"/>
                <a:cs typeface="Arabic Typesetting" panose="03020402040406030203" pitchFamily="66" charset="-78"/>
              </a:rPr>
              <a:t>)</a:t>
            </a:r>
          </a:p>
          <a:p>
            <a:pPr algn="ctr" rtl="1">
              <a:lnSpc>
                <a:spcPct val="150000"/>
              </a:lnSpc>
            </a:pPr>
            <a:r>
              <a:rPr lang="fa-IR" sz="2400" b="1" dirty="0">
                <a:latin typeface="IranNastaliq" panose="02020505000000020003" pitchFamily="18" charset="0"/>
                <a:cs typeface="B Zar" panose="00000400000000000000" pitchFamily="2" charset="-78"/>
              </a:rPr>
              <a:t> و برادرم هارون زبانش از من فصيحتر است؛ او را همراه من بفرست تا ياور من باشد و مرا تصديق كند؛ مى‏ترسم مرا تكذيب كنند!» </a:t>
            </a:r>
            <a:endParaRPr lang="fa-IR" sz="2400" dirty="0"/>
          </a:p>
        </p:txBody>
      </p:sp>
      <p:pic>
        <p:nvPicPr>
          <p:cNvPr id="9" name="Picture 8">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sp>
        <p:nvSpPr>
          <p:cNvPr id="2" name="Rectangle 1"/>
          <p:cNvSpPr>
            <a:spLocks noChangeArrowheads="1"/>
          </p:cNvSpPr>
          <p:nvPr/>
        </p:nvSpPr>
        <p:spPr bwMode="auto">
          <a:xfrm>
            <a:off x="240228" y="3926264"/>
            <a:ext cx="11494906"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lang="ar-SA"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لَوْ</a:t>
            </a:r>
            <a:r>
              <a:rPr lang="fa-IR"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 </a:t>
            </a:r>
            <a:r>
              <a:rPr lang="ar-SA"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لَا</a:t>
            </a:r>
            <a:r>
              <a:rPr lang="fa-IR"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 </a:t>
            </a:r>
            <a:r>
              <a:rPr lang="ar-SA"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حُضُورُ</a:t>
            </a:r>
            <a:r>
              <a:rPr lang="fa-IR"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 </a:t>
            </a:r>
            <a:r>
              <a:rPr lang="ar-SA"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الْحَاضِرِ</a:t>
            </a:r>
            <a:r>
              <a:rPr lang="fa-IR"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 </a:t>
            </a:r>
            <a:r>
              <a:rPr lang="ar-SA" altLang="fa-IR" sz="4000" b="1" spc="-150" dirty="0">
                <a:solidFill>
                  <a:schemeClr val="accent4">
                    <a:lumMod val="50000"/>
                  </a:schemeClr>
                </a:solidFill>
                <a:latin typeface="Arabic Typesetting" panose="03020402040406030203" pitchFamily="66" charset="-78"/>
                <a:cs typeface="Arabic Typesetting" panose="03020402040406030203" pitchFamily="66" charset="-78"/>
              </a:rPr>
              <a:t>وَ لُزُومُ الْحُجَّةِ بِوُجُودِ النَّاصِرِ وَ مَا أَخَذَ اللَّهُ عَلَى وُلَاةِ الْأَمْرِ أَنْ لَا يُقَارُّواعَلَى كِظَّةِ ظَالِمٍ وَ لَا سَغَبِ مَظْلُومٍ، لَأَلْقَيْتُ حَبْلَهَا عَلَى </a:t>
            </a:r>
            <a:r>
              <a:rPr lang="ar-SA" altLang="fa-IR" sz="4000" b="1" spc="-150" dirty="0" smtClean="0">
                <a:solidFill>
                  <a:schemeClr val="accent4">
                    <a:lumMod val="50000"/>
                  </a:schemeClr>
                </a:solidFill>
                <a:latin typeface="Arabic Typesetting" panose="03020402040406030203" pitchFamily="66" charset="-78"/>
                <a:cs typeface="Arabic Typesetting" panose="03020402040406030203" pitchFamily="66" charset="-78"/>
              </a:rPr>
              <a:t>غَارِبِهَا</a:t>
            </a:r>
            <a:r>
              <a:rPr lang="fa-IR" altLang="fa-IR" sz="4000" b="1" spc="-150" dirty="0" smtClean="0">
                <a:solidFill>
                  <a:schemeClr val="accent4">
                    <a:lumMod val="50000"/>
                  </a:schemeClr>
                </a:solidFill>
                <a:latin typeface="Arabic Typesetting" panose="03020402040406030203" pitchFamily="66" charset="-78"/>
                <a:cs typeface="Arabic Typesetting" panose="03020402040406030203" pitchFamily="66" charset="-78"/>
              </a:rPr>
              <a:t> </a:t>
            </a:r>
            <a:r>
              <a:rPr lang="fa-IR" altLang="fa-IR" sz="3200" b="1" spc="-150" dirty="0" smtClean="0">
                <a:solidFill>
                  <a:schemeClr val="accent4">
                    <a:lumMod val="50000"/>
                  </a:schemeClr>
                </a:solidFill>
                <a:latin typeface="Arabic Typesetting" panose="03020402040406030203" pitchFamily="66" charset="-78"/>
                <a:cs typeface="Arabic Typesetting" panose="03020402040406030203" pitchFamily="66" charset="-78"/>
              </a:rPr>
              <a:t>(تقریب المعارف، ص240)</a:t>
            </a:r>
            <a:r>
              <a:rPr kumimoji="0" lang="en-US" altLang="fa-IR" sz="1500" b="0" i="0" u="none" strike="noStrike" cap="none" normalizeH="0" baseline="0" dirty="0" smtClean="0">
                <a:ln>
                  <a:noFill/>
                </a:ln>
                <a:solidFill>
                  <a:srgbClr val="242887"/>
                </a:solidFill>
                <a:effectLst/>
                <a:latin typeface="Arial" panose="020B0604020202090204" pitchFamily="34" charset="0"/>
                <a:cs typeface="Traditional Arabic" panose="02010000000000000000" pitchFamily="2" charset="-78"/>
              </a:rPr>
              <a:t/>
            </a:r>
            <a:br>
              <a:rPr kumimoji="0" lang="en-US" altLang="fa-IR" sz="1500" b="0" i="0" u="none" strike="noStrike" cap="none" normalizeH="0" baseline="0" dirty="0" smtClean="0">
                <a:ln>
                  <a:noFill/>
                </a:ln>
                <a:solidFill>
                  <a:srgbClr val="242887"/>
                </a:solidFill>
                <a:effectLst/>
                <a:latin typeface="Arial" panose="020B0604020202090204" pitchFamily="34" charset="0"/>
                <a:cs typeface="Traditional Arabic" panose="02010000000000000000" pitchFamily="2" charset="-78"/>
              </a:rPr>
            </a:br>
            <a:endParaRPr kumimoji="0" lang="en-US" altLang="fa-IR" sz="1500" b="0" i="0" u="none" strike="noStrike" cap="none" normalizeH="0" baseline="0" dirty="0" smtClean="0">
              <a:ln>
                <a:noFill/>
              </a:ln>
              <a:solidFill>
                <a:srgbClr val="000000"/>
              </a:solidFill>
              <a:effectLst/>
              <a:latin typeface="Arial" panose="020B0604020202090204" pitchFamily="34" charset="0"/>
              <a:cs typeface="Traditional Arabic" panose="02010000000000000000" pitchFamily="2" charset="-78"/>
            </a:endParaRPr>
          </a:p>
          <a:p>
            <a:pPr lvl="0" algn="r" defTabSz="914400" eaLnBrk="0" fontAlgn="base" hangingPunct="0">
              <a:spcBef>
                <a:spcPct val="0"/>
              </a:spcBef>
              <a:spcAft>
                <a:spcPct val="0"/>
              </a:spcAft>
            </a:pPr>
            <a:r>
              <a:rPr lang="fa-IR" sz="2000" b="1" dirty="0">
                <a:solidFill>
                  <a:schemeClr val="dk1"/>
                </a:solidFill>
                <a:latin typeface="IranNastaliq" panose="02020505000000020003" pitchFamily="18" charset="0"/>
                <a:cs typeface="B Zar" panose="00000400000000000000" pitchFamily="2" charset="-78"/>
              </a:rPr>
              <a:t>اگر حضور یافتن بیعت کنندگان نبود و حجت بر لزوم تصدی من با وجود یافتن نیروی مددکار تمام نمی شد، و اگر نبود که خدا از علمای اسلام پیمان گرفته که بر پرخوری و غارتگری ستمگران و گرسنگی جانکاه و محرومیت ستمدیدگان خاموش نمانند، زمام حکومت را رها می ساختم و از پی آن نمی گشتم</a:t>
            </a:r>
            <a:r>
              <a:rPr lang="fa-IR" sz="2000" b="1" dirty="0" smtClean="0">
                <a:solidFill>
                  <a:schemeClr val="dk1"/>
                </a:solidFill>
                <a:latin typeface="IranNastaliq" panose="02020505000000020003" pitchFamily="18" charset="0"/>
                <a:cs typeface="B Zar" panose="00000400000000000000" pitchFamily="2" charset="-78"/>
              </a:rPr>
              <a:t>.</a:t>
            </a:r>
            <a:endParaRPr kumimoji="0" lang="en-US" altLang="fa-IR" sz="1800" b="0" i="0" u="none" strike="noStrike" cap="none" normalizeH="0" baseline="0" dirty="0" smtClean="0">
              <a:ln>
                <a:noFill/>
              </a:ln>
              <a:solidFill>
                <a:schemeClr val="tx1"/>
              </a:solidFill>
              <a:effectLst/>
              <a:latin typeface="Arial" panose="020B0604020202090204" pitchFamily="34" charset="0"/>
            </a:endParaRPr>
          </a:p>
        </p:txBody>
      </p:sp>
      <p:sp>
        <p:nvSpPr>
          <p:cNvPr id="4" name="Rectangle 2"/>
          <p:cNvSpPr>
            <a:spLocks noChangeArrowheads="1"/>
          </p:cNvSpPr>
          <p:nvPr/>
        </p:nvSpPr>
        <p:spPr bwMode="auto">
          <a:xfrm>
            <a:off x="0" y="457200"/>
            <a:ext cx="4022725" cy="7938"/>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a-IR"/>
          </a:p>
        </p:txBody>
      </p:sp>
      <p:sp>
        <p:nvSpPr>
          <p:cNvPr id="13" name="Rounded Rectangle 12"/>
          <p:cNvSpPr/>
          <p:nvPr/>
        </p:nvSpPr>
        <p:spPr>
          <a:xfrm>
            <a:off x="1174184" y="880138"/>
            <a:ext cx="9843632" cy="1097747"/>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algn="ctr" rtl="1"/>
            <a:r>
              <a:rPr lang="fa-IR" sz="2000" b="1" spc="-150" dirty="0" smtClean="0">
                <a:solidFill>
                  <a:srgbClr val="002060"/>
                </a:solidFill>
                <a:latin typeface="Arabic Typesetting" panose="03020402040406030203" pitchFamily="66" charset="-78"/>
                <a:cs typeface="Arabic Typesetting" panose="03020402040406030203" pitchFamily="66" charset="-78"/>
              </a:rPr>
              <a:t>  </a:t>
            </a:r>
            <a:r>
              <a:rPr lang="en-US" sz="2000" b="1" spc="-150" dirty="0" smtClean="0">
                <a:solidFill>
                  <a:srgbClr val="002060"/>
                </a:solidFill>
                <a:latin typeface="Arabic Typesetting" panose="03020402040406030203" pitchFamily="66" charset="-78"/>
                <a:cs typeface="Arabic Typesetting" panose="03020402040406030203" pitchFamily="66" charset="-78"/>
              </a:rPr>
              <a:t>???</a:t>
            </a:r>
            <a:endParaRPr lang="fa-IR" sz="2000" b="1" spc="-150" dirty="0" smtClean="0">
              <a:solidFill>
                <a:srgbClr val="002060"/>
              </a:solidFill>
              <a:latin typeface="Arabic Typesetting" panose="03020402040406030203" pitchFamily="66" charset="-78"/>
              <a:cs typeface="Arabic Typesetting" panose="03020402040406030203" pitchFamily="66" charset="-78"/>
            </a:endParaRPr>
          </a:p>
        </p:txBody>
      </p:sp>
      <p:pic>
        <p:nvPicPr>
          <p:cNvPr id="11" name="Picture 10">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74184" y="6199423"/>
            <a:ext cx="1543050" cy="600075"/>
          </a:xfrm>
          <a:prstGeom prst="rect">
            <a:avLst/>
          </a:prstGeom>
        </p:spPr>
      </p:pic>
    </p:spTree>
    <p:extLst>
      <p:ext uri="{BB962C8B-B14F-4D97-AF65-F5344CB8AC3E}">
        <p14:creationId xmlns:p14="http://schemas.microsoft.com/office/powerpoint/2010/main" val="28312031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یجه تصویری برای صلوات فرستادن"/>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257925"/>
            <a:ext cx="1543050" cy="600075"/>
          </a:xfrm>
          <a:prstGeom prst="rect">
            <a:avLst/>
          </a:prstGeom>
        </p:spPr>
      </p:pic>
    </p:spTree>
    <p:extLst>
      <p:ext uri="{BB962C8B-B14F-4D97-AF65-F5344CB8AC3E}">
        <p14:creationId xmlns:p14="http://schemas.microsoft.com/office/powerpoint/2010/main" val="158238596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3</a:t>
            </a:fld>
            <a:endParaRPr lang="en-US" altLang="en-US" sz="1200">
              <a:effectLst>
                <a:outerShdw blurRad="38100" dist="38100" dir="2700000" algn="tl">
                  <a:srgbClr val="C0C0C0"/>
                </a:outerShdw>
              </a:effectLst>
              <a:latin typeface="Verdana" panose="020B0604030504040204" pitchFamily="34" charset="0"/>
            </a:endParaRPr>
          </a:p>
        </p:txBody>
      </p:sp>
      <p:sp>
        <p:nvSpPr>
          <p:cNvPr id="9" name="Freeform 8"/>
          <p:cNvSpPr/>
          <p:nvPr/>
        </p:nvSpPr>
        <p:spPr>
          <a:xfrm>
            <a:off x="3968180" y="2254207"/>
            <a:ext cx="4199205" cy="4199205"/>
          </a:xfrm>
          <a:custGeom>
            <a:avLst/>
            <a:gdLst>
              <a:gd name="connsiteX0" fmla="*/ 0 w 4199205"/>
              <a:gd name="connsiteY0" fmla="*/ 2099603 h 4199205"/>
              <a:gd name="connsiteX1" fmla="*/ 2099603 w 4199205"/>
              <a:gd name="connsiteY1" fmla="*/ 0 h 4199205"/>
              <a:gd name="connsiteX2" fmla="*/ 4199206 w 4199205"/>
              <a:gd name="connsiteY2" fmla="*/ 2099603 h 4199205"/>
              <a:gd name="connsiteX3" fmla="*/ 2099603 w 4199205"/>
              <a:gd name="connsiteY3" fmla="*/ 4199206 h 4199205"/>
              <a:gd name="connsiteX4" fmla="*/ 0 w 4199205"/>
              <a:gd name="connsiteY4" fmla="*/ 2099603 h 41992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99205" h="4199205">
                <a:moveTo>
                  <a:pt x="0" y="2099603"/>
                </a:moveTo>
                <a:cubicBezTo>
                  <a:pt x="0" y="940024"/>
                  <a:pt x="940024" y="0"/>
                  <a:pt x="2099603" y="0"/>
                </a:cubicBezTo>
                <a:cubicBezTo>
                  <a:pt x="3259182" y="0"/>
                  <a:pt x="4199206" y="940024"/>
                  <a:pt x="4199206" y="2099603"/>
                </a:cubicBezTo>
                <a:cubicBezTo>
                  <a:pt x="4199206" y="3259182"/>
                  <a:pt x="3259182" y="4199206"/>
                  <a:pt x="2099603" y="4199206"/>
                </a:cubicBezTo>
                <a:cubicBezTo>
                  <a:pt x="940024" y="4199206"/>
                  <a:pt x="0" y="3259182"/>
                  <a:pt x="0" y="2099603"/>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679729" tIns="679729" rIns="679729" bIns="679729" numCol="1" spcCol="1270" anchor="ctr" anchorCtr="0">
            <a:noAutofit/>
          </a:bodyPr>
          <a:lstStyle/>
          <a:p>
            <a:pPr lvl="0" algn="ctr" defTabSz="2266950" rtl="1">
              <a:lnSpc>
                <a:spcPct val="90000"/>
              </a:lnSpc>
              <a:spcBef>
                <a:spcPct val="0"/>
              </a:spcBef>
              <a:spcAft>
                <a:spcPct val="35000"/>
              </a:spcAft>
            </a:pPr>
            <a:r>
              <a:rPr lang="fa-IR" sz="5100" b="1" kern="1200" dirty="0" smtClean="0">
                <a:solidFill>
                  <a:schemeClr val="bg1"/>
                </a:solidFill>
                <a:cs typeface="B Nazanin" panose="00000400000000000000" pitchFamily="2" charset="-78"/>
              </a:rPr>
              <a:t>متغیرهای انتخاباتی در ایران</a:t>
            </a:r>
            <a:endParaRPr lang="fa-IR" sz="5100" kern="1200" dirty="0">
              <a:solidFill>
                <a:schemeClr val="bg1"/>
              </a:solidFill>
              <a:cs typeface="B Nazanin" panose="00000400000000000000" pitchFamily="2" charset="-78"/>
            </a:endParaRPr>
          </a:p>
        </p:txBody>
      </p:sp>
      <p:sp>
        <p:nvSpPr>
          <p:cNvPr id="11" name="Freeform 10">
            <a:hlinkClick r:id="rId3" action="ppaction://hlinksldjump"/>
          </p:cNvPr>
          <p:cNvSpPr/>
          <p:nvPr/>
        </p:nvSpPr>
        <p:spPr>
          <a:xfrm>
            <a:off x="7642385" y="3748308"/>
            <a:ext cx="2224946" cy="2248469"/>
          </a:xfrm>
          <a:custGeom>
            <a:avLst/>
            <a:gdLst>
              <a:gd name="connsiteX0" fmla="*/ 0 w 2099602"/>
              <a:gd name="connsiteY0" fmla="*/ 1049801 h 2099602"/>
              <a:gd name="connsiteX1" fmla="*/ 1049801 w 2099602"/>
              <a:gd name="connsiteY1" fmla="*/ 0 h 2099602"/>
              <a:gd name="connsiteX2" fmla="*/ 2099602 w 2099602"/>
              <a:gd name="connsiteY2" fmla="*/ 1049801 h 2099602"/>
              <a:gd name="connsiteX3" fmla="*/ 1049801 w 2099602"/>
              <a:gd name="connsiteY3" fmla="*/ 2099602 h 2099602"/>
              <a:gd name="connsiteX4" fmla="*/ 0 w 2099602"/>
              <a:gd name="connsiteY4" fmla="*/ 1049801 h 2099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9602" h="2099602">
                <a:moveTo>
                  <a:pt x="0" y="1049801"/>
                </a:moveTo>
                <a:cubicBezTo>
                  <a:pt x="0" y="470012"/>
                  <a:pt x="470012" y="0"/>
                  <a:pt x="1049801" y="0"/>
                </a:cubicBezTo>
                <a:cubicBezTo>
                  <a:pt x="1629590" y="0"/>
                  <a:pt x="2099602" y="470012"/>
                  <a:pt x="2099602" y="1049801"/>
                </a:cubicBezTo>
                <a:cubicBezTo>
                  <a:pt x="2099602" y="1629590"/>
                  <a:pt x="1629590" y="2099602"/>
                  <a:pt x="1049801" y="2099602"/>
                </a:cubicBezTo>
                <a:cubicBezTo>
                  <a:pt x="470012" y="2099602"/>
                  <a:pt x="0" y="1629590"/>
                  <a:pt x="0" y="1049801"/>
                </a:cubicBezTo>
                <a:close/>
              </a:path>
            </a:pathLst>
          </a:custGeom>
          <a:solidFill>
            <a:srgbClr val="FF5050"/>
          </a:solidFill>
        </p:spPr>
        <p:style>
          <a:lnRef idx="2">
            <a:schemeClr val="accent6">
              <a:shade val="50000"/>
            </a:schemeClr>
          </a:lnRef>
          <a:fillRef idx="1">
            <a:schemeClr val="accent6"/>
          </a:fillRef>
          <a:effectRef idx="0">
            <a:schemeClr val="accent6"/>
          </a:effectRef>
          <a:fontRef idx="minor">
            <a:schemeClr val="lt1"/>
          </a:fontRef>
        </p:style>
        <p:txBody>
          <a:bodyPr spcFirstLastPara="0" vert="horz" wrap="square" lIns="343040" tIns="343040" rIns="343040" bIns="343040" numCol="1" spcCol="1270" anchor="ctr" anchorCtr="0">
            <a:noAutofit/>
          </a:bodyPr>
          <a:lstStyle/>
          <a:p>
            <a:pPr lvl="0" algn="ctr" defTabSz="1244600" rtl="1">
              <a:lnSpc>
                <a:spcPct val="90000"/>
              </a:lnSpc>
              <a:spcBef>
                <a:spcPct val="0"/>
              </a:spcBef>
              <a:spcAft>
                <a:spcPct val="35000"/>
              </a:spcAft>
            </a:pPr>
            <a:r>
              <a:rPr lang="fa-IR" sz="2800" b="1" kern="1200" dirty="0" smtClean="0">
                <a:solidFill>
                  <a:schemeClr val="bg1"/>
                </a:solidFill>
                <a:cs typeface="B Nazanin" panose="00000400000000000000" pitchFamily="2" charset="-78"/>
              </a:rPr>
              <a:t>ابزارهای رسانه‌ای و انتخابات</a:t>
            </a:r>
            <a:endParaRPr lang="fa-IR" sz="2800" kern="1200" dirty="0">
              <a:solidFill>
                <a:schemeClr val="bg1"/>
              </a:solidFill>
              <a:cs typeface="B Nazanin" panose="00000400000000000000" pitchFamily="2" charset="-78"/>
            </a:endParaRPr>
          </a:p>
        </p:txBody>
      </p:sp>
      <p:sp>
        <p:nvSpPr>
          <p:cNvPr id="12" name="Freeform 11">
            <a:hlinkClick r:id="rId4" action="ppaction://hlinksldjump"/>
          </p:cNvPr>
          <p:cNvSpPr/>
          <p:nvPr/>
        </p:nvSpPr>
        <p:spPr>
          <a:xfrm>
            <a:off x="2002774" y="3985968"/>
            <a:ext cx="2402134" cy="2225621"/>
          </a:xfrm>
          <a:custGeom>
            <a:avLst/>
            <a:gdLst>
              <a:gd name="connsiteX0" fmla="*/ 0 w 2402134"/>
              <a:gd name="connsiteY0" fmla="*/ 1112811 h 2225621"/>
              <a:gd name="connsiteX1" fmla="*/ 1201067 w 2402134"/>
              <a:gd name="connsiteY1" fmla="*/ 0 h 2225621"/>
              <a:gd name="connsiteX2" fmla="*/ 2402134 w 2402134"/>
              <a:gd name="connsiteY2" fmla="*/ 1112811 h 2225621"/>
              <a:gd name="connsiteX3" fmla="*/ 1201067 w 2402134"/>
              <a:gd name="connsiteY3" fmla="*/ 2225622 h 2225621"/>
              <a:gd name="connsiteX4" fmla="*/ 0 w 2402134"/>
              <a:gd name="connsiteY4" fmla="*/ 1112811 h 2225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2134" h="2225621">
                <a:moveTo>
                  <a:pt x="0" y="1112811"/>
                </a:moveTo>
                <a:cubicBezTo>
                  <a:pt x="0" y="498222"/>
                  <a:pt x="537736" y="0"/>
                  <a:pt x="1201067" y="0"/>
                </a:cubicBezTo>
                <a:cubicBezTo>
                  <a:pt x="1864398" y="0"/>
                  <a:pt x="2402134" y="498222"/>
                  <a:pt x="2402134" y="1112811"/>
                </a:cubicBezTo>
                <a:cubicBezTo>
                  <a:pt x="2402134" y="1727400"/>
                  <a:pt x="1864398" y="2225622"/>
                  <a:pt x="1201067" y="2225622"/>
                </a:cubicBezTo>
                <a:cubicBezTo>
                  <a:pt x="537736" y="2225622"/>
                  <a:pt x="0" y="1727400"/>
                  <a:pt x="0" y="1112811"/>
                </a:cubicBezTo>
                <a:close/>
              </a:path>
            </a:pathLst>
          </a:custGeom>
        </p:spPr>
        <p:style>
          <a:lnRef idx="2">
            <a:schemeClr val="accent6">
              <a:shade val="50000"/>
            </a:schemeClr>
          </a:lnRef>
          <a:fillRef idx="1">
            <a:schemeClr val="accent6"/>
          </a:fillRef>
          <a:effectRef idx="0">
            <a:schemeClr val="accent6"/>
          </a:effectRef>
          <a:fontRef idx="minor">
            <a:schemeClr val="lt1"/>
          </a:fontRef>
        </p:style>
        <p:txBody>
          <a:bodyPr spcFirstLastPara="0" vert="horz" wrap="square" lIns="377184" tIns="351335" rIns="377184" bIns="351335" numCol="1" spcCol="1270" anchor="ctr" anchorCtr="0">
            <a:noAutofit/>
          </a:bodyPr>
          <a:lstStyle/>
          <a:p>
            <a:pPr lvl="0" algn="ctr" defTabSz="889000" rtl="1">
              <a:lnSpc>
                <a:spcPct val="90000"/>
              </a:lnSpc>
              <a:spcBef>
                <a:spcPct val="0"/>
              </a:spcBef>
              <a:spcAft>
                <a:spcPct val="35000"/>
              </a:spcAft>
            </a:pPr>
            <a:r>
              <a:rPr lang="fa-IR" sz="2000" b="1" kern="1200" dirty="0" smtClean="0">
                <a:solidFill>
                  <a:schemeClr val="bg1"/>
                </a:solidFill>
                <a:cs typeface="B Nazanin" panose="00000400000000000000" pitchFamily="2" charset="-78"/>
              </a:rPr>
              <a:t>غیرقابل‌پیش‌بینی بودن نظرات و تصمیمات مردمی</a:t>
            </a:r>
            <a:endParaRPr lang="fa-IR" sz="2000" kern="1200" dirty="0">
              <a:solidFill>
                <a:schemeClr val="bg1"/>
              </a:solidFill>
              <a:cs typeface="B Nazanin" panose="00000400000000000000" pitchFamily="2" charset="-78"/>
            </a:endParaRPr>
          </a:p>
        </p:txBody>
      </p:sp>
      <p:sp>
        <p:nvSpPr>
          <p:cNvPr id="13" name="Freeform 12">
            <a:hlinkClick r:id="rId5" action="ppaction://hlinksldjump"/>
          </p:cNvPr>
          <p:cNvSpPr/>
          <p:nvPr/>
        </p:nvSpPr>
        <p:spPr>
          <a:xfrm>
            <a:off x="4868720" y="319309"/>
            <a:ext cx="2398124" cy="2453113"/>
          </a:xfrm>
          <a:custGeom>
            <a:avLst/>
            <a:gdLst>
              <a:gd name="connsiteX0" fmla="*/ 0 w 2398124"/>
              <a:gd name="connsiteY0" fmla="*/ 1226557 h 2453113"/>
              <a:gd name="connsiteX1" fmla="*/ 1199062 w 2398124"/>
              <a:gd name="connsiteY1" fmla="*/ 0 h 2453113"/>
              <a:gd name="connsiteX2" fmla="*/ 2398124 w 2398124"/>
              <a:gd name="connsiteY2" fmla="*/ 1226557 h 2453113"/>
              <a:gd name="connsiteX3" fmla="*/ 1199062 w 2398124"/>
              <a:gd name="connsiteY3" fmla="*/ 2453114 h 2453113"/>
              <a:gd name="connsiteX4" fmla="*/ 0 w 2398124"/>
              <a:gd name="connsiteY4" fmla="*/ 1226557 h 2453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8124" h="2453113">
                <a:moveTo>
                  <a:pt x="0" y="1226557"/>
                </a:moveTo>
                <a:cubicBezTo>
                  <a:pt x="0" y="549148"/>
                  <a:pt x="536838" y="0"/>
                  <a:pt x="1199062" y="0"/>
                </a:cubicBezTo>
                <a:cubicBezTo>
                  <a:pt x="1861286" y="0"/>
                  <a:pt x="2398124" y="549148"/>
                  <a:pt x="2398124" y="1226557"/>
                </a:cubicBezTo>
                <a:cubicBezTo>
                  <a:pt x="2398124" y="1903966"/>
                  <a:pt x="1861286" y="2453114"/>
                  <a:pt x="1199062" y="2453114"/>
                </a:cubicBezTo>
                <a:cubicBezTo>
                  <a:pt x="536838" y="2453114"/>
                  <a:pt x="0" y="1903966"/>
                  <a:pt x="0" y="1226557"/>
                </a:cubicBezTo>
                <a:close/>
              </a:path>
            </a:pathLst>
          </a:custGeom>
          <a:ln>
            <a:solidFill>
              <a:srgbClr val="FF0000"/>
            </a:solidFill>
          </a:ln>
          <a:scene3d>
            <a:camera prst="orthographicFront"/>
            <a:lightRig rig="threePt" dir="t"/>
          </a:scene3d>
          <a:sp3d>
            <a:bevelT w="101600" prst="riblet"/>
          </a:sp3d>
        </p:spPr>
        <p:style>
          <a:lnRef idx="0">
            <a:schemeClr val="accent4"/>
          </a:lnRef>
          <a:fillRef idx="3">
            <a:schemeClr val="accent4"/>
          </a:fillRef>
          <a:effectRef idx="3">
            <a:schemeClr val="accent4"/>
          </a:effectRef>
          <a:fontRef idx="minor">
            <a:schemeClr val="lt1"/>
          </a:fontRef>
        </p:style>
        <p:txBody>
          <a:bodyPr spcFirstLastPara="0" vert="horz" wrap="square" lIns="386757" tIns="394810" rIns="386757" bIns="394810" numCol="1" spcCol="1270" anchor="ctr" anchorCtr="0">
            <a:noAutofit/>
          </a:bodyPr>
          <a:lstStyle/>
          <a:p>
            <a:pPr lvl="0" algn="ctr" defTabSz="1244600" rtl="1">
              <a:lnSpc>
                <a:spcPct val="90000"/>
              </a:lnSpc>
              <a:spcBef>
                <a:spcPct val="0"/>
              </a:spcBef>
              <a:spcAft>
                <a:spcPct val="35000"/>
              </a:spcAft>
            </a:pPr>
            <a:r>
              <a:rPr lang="fa-IR" sz="2800" b="1" kern="1200" dirty="0" smtClean="0">
                <a:solidFill>
                  <a:schemeClr val="bg1"/>
                </a:solidFill>
                <a:cs typeface="B Nazanin" panose="00000400000000000000" pitchFamily="2" charset="-78"/>
              </a:rPr>
              <a:t>الگوی رفتار انتخاباتی</a:t>
            </a:r>
            <a:endParaRPr lang="fa-IR" sz="2800" kern="1200" dirty="0">
              <a:solidFill>
                <a:schemeClr val="bg1"/>
              </a:solidFill>
              <a:cs typeface="B Nazanin" panose="00000400000000000000" pitchFamily="2" charset="-78"/>
            </a:endParaRPr>
          </a:p>
        </p:txBody>
      </p:sp>
      <p:sp>
        <p:nvSpPr>
          <p:cNvPr id="2" name="Oval 1"/>
          <p:cNvSpPr/>
          <p:nvPr/>
        </p:nvSpPr>
        <p:spPr>
          <a:xfrm>
            <a:off x="4090875" y="4598844"/>
            <a:ext cx="628066" cy="547395"/>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1</a:t>
            </a:r>
            <a:endParaRPr lang="en-US" dirty="0">
              <a:cs typeface="B Titr" pitchFamily="2" charset="-78"/>
            </a:endParaRPr>
          </a:p>
        </p:txBody>
      </p:sp>
      <p:sp>
        <p:nvSpPr>
          <p:cNvPr id="8" name="Oval 7"/>
          <p:cNvSpPr/>
          <p:nvPr/>
        </p:nvSpPr>
        <p:spPr>
          <a:xfrm>
            <a:off x="7238310" y="4551383"/>
            <a:ext cx="628066" cy="547395"/>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B Titr" pitchFamily="2" charset="-78"/>
              </a:rPr>
              <a:t>2</a:t>
            </a:r>
            <a:endParaRPr lang="en-US" dirty="0">
              <a:cs typeface="B Titr" pitchFamily="2" charset="-78"/>
            </a:endParaRPr>
          </a:p>
        </p:txBody>
      </p:sp>
      <p:sp>
        <p:nvSpPr>
          <p:cNvPr id="14" name="Oval 13"/>
          <p:cNvSpPr/>
          <p:nvPr/>
        </p:nvSpPr>
        <p:spPr>
          <a:xfrm>
            <a:off x="5753749" y="2498724"/>
            <a:ext cx="628066" cy="547395"/>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cs typeface="B Titr" pitchFamily="2" charset="-78"/>
              </a:rPr>
              <a:t>3</a:t>
            </a:r>
            <a:endParaRPr lang="en-US" dirty="0">
              <a:cs typeface="B Titr" pitchFamily="2" charset="-78"/>
            </a:endParaRPr>
          </a:p>
        </p:txBody>
      </p:sp>
    </p:spTree>
    <p:extLst>
      <p:ext uri="{BB962C8B-B14F-4D97-AF65-F5344CB8AC3E}">
        <p14:creationId xmlns:p14="http://schemas.microsoft.com/office/powerpoint/2010/main" val="3805782916"/>
      </p:ext>
    </p:extLst>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p:transition spd="slow" advClick="0">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4</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lnSpc>
                <a:spcPct val="200000"/>
              </a:lnSpc>
            </a:pPr>
            <a:r>
              <a:rPr lang="fa-IR" sz="2800" dirty="0">
                <a:solidFill>
                  <a:schemeClr val="bg1"/>
                </a:solidFill>
                <a:latin typeface="IranNastaliq" panose="02020505000000020003" pitchFamily="18" charset="0"/>
                <a:cs typeface="B Davat" panose="00000400000000000000" pitchFamily="2" charset="-78"/>
              </a:rPr>
              <a:t>جامعه‌شناسی انتخابات، می‌تواند به پیش‌بینی رأی مردم و تبیین بهتر فضای انتخاباتی کمک کند. برای این منظور، تحلیل‌گران پدیدة انتخابات، از ابزارها و نظریه‌های مختلفی استفاده </a:t>
            </a:r>
            <a:r>
              <a:rPr lang="fa-IR" sz="2800" dirty="0" smtClean="0">
                <a:solidFill>
                  <a:schemeClr val="bg1"/>
                </a:solidFill>
                <a:latin typeface="IranNastaliq" panose="02020505000000020003" pitchFamily="18" charset="0"/>
                <a:cs typeface="B Davat" panose="00000400000000000000" pitchFamily="2" charset="-78"/>
              </a:rPr>
              <a:t>می‌کنند.</a:t>
            </a:r>
          </a:p>
          <a:p>
            <a:pPr lvl="0" algn="ctr">
              <a:lnSpc>
                <a:spcPct val="200000"/>
              </a:lnSpc>
            </a:pPr>
            <a:r>
              <a:rPr lang="fa-IR" sz="2800" dirty="0" smtClean="0">
                <a:solidFill>
                  <a:schemeClr val="bg1"/>
                </a:solidFill>
                <a:latin typeface="IranNastaliq" panose="02020505000000020003" pitchFamily="18" charset="0"/>
                <a:cs typeface="B Davat" panose="00000400000000000000" pitchFamily="2" charset="-78"/>
              </a:rPr>
              <a:t>برخی معتقدند: </a:t>
            </a:r>
            <a:r>
              <a:rPr lang="fa-IR" sz="2800" dirty="0">
                <a:solidFill>
                  <a:schemeClr val="bg1"/>
                </a:solidFill>
                <a:latin typeface="IranNastaliq" panose="02020505000000020003" pitchFamily="18" charset="0"/>
                <a:cs typeface="B Davat" panose="00000400000000000000" pitchFamily="2" charset="-78"/>
              </a:rPr>
              <a:t>تجربه نشان داده است که مردم ایران در بیش‏تر زمینه‌های سیاسی، غیرقابل ‌پیش‌بینی هستند و رفتارشناسی ایرانیان حاکی از پیچیدگی‌های مختلف روحی و روانی در لایه‌های درونی شخصیت آن‌هاست که تصمیم‌گیری‌ها، برنامه‌ریزی‌ها و کنش‌های رفتاری آنان را تحت تأثیر قرار می‌دهند.</a:t>
            </a:r>
          </a:p>
        </p:txBody>
      </p:sp>
      <p:sp>
        <p:nvSpPr>
          <p:cNvPr id="3" name="Rounded Rectangle 2"/>
          <p:cNvSpPr/>
          <p:nvPr/>
        </p:nvSpPr>
        <p:spPr>
          <a:xfrm>
            <a:off x="2947916" y="127897"/>
            <a:ext cx="629616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b="1" dirty="0">
                <a:solidFill>
                  <a:schemeClr val="bg1"/>
                </a:solidFill>
                <a:cs typeface="B Nazanin" panose="00000400000000000000" pitchFamily="2" charset="-78"/>
              </a:rPr>
              <a:t>غیرقابل‌پیش‌بینی بودن نظرات و تصمیمات مردمی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3729594219"/>
      </p:ext>
    </p:extLst>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p:transition spd="slow" advClick="0">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5</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lnSpc>
                <a:spcPct val="200000"/>
              </a:lnSpc>
            </a:pPr>
            <a:r>
              <a:rPr lang="fa-IR" sz="2800" dirty="0" smtClean="0">
                <a:solidFill>
                  <a:schemeClr val="bg1"/>
                </a:solidFill>
                <a:latin typeface="IranNastaliq" panose="02020505000000020003" pitchFamily="18" charset="0"/>
                <a:cs typeface="B Davat" panose="00000400000000000000" pitchFamily="2" charset="-78"/>
              </a:rPr>
              <a:t>برخی دیگر معتقدند: سیاست‌مداران </a:t>
            </a:r>
            <a:r>
              <a:rPr lang="fa-IR" sz="2800" dirty="0">
                <a:solidFill>
                  <a:schemeClr val="bg1"/>
                </a:solidFill>
                <a:latin typeface="IranNastaliq" panose="02020505000000020003" pitchFamily="18" charset="0"/>
                <a:cs typeface="B Davat" panose="00000400000000000000" pitchFamily="2" charset="-78"/>
              </a:rPr>
              <a:t>با استفاده از ابزارها و رسانه‌های مختلف، می‌توانند با اقدامات خود از دو جهت در نتایج انتخابات تغییر ایجاد کنند:</a:t>
            </a:r>
          </a:p>
          <a:p>
            <a:pPr lvl="0" algn="r" rtl="1">
              <a:lnSpc>
                <a:spcPct val="200000"/>
              </a:lnSpc>
            </a:pPr>
            <a:r>
              <a:rPr lang="fa-IR" sz="3200" b="1" dirty="0">
                <a:solidFill>
                  <a:schemeClr val="bg1"/>
                </a:solidFill>
                <a:latin typeface="IranNastaliq" panose="02020505000000020003" pitchFamily="18" charset="0"/>
                <a:cs typeface="B Davat" panose="00000400000000000000" pitchFamily="2" charset="-78"/>
              </a:rPr>
              <a:t>الف) تلاش جهت کاهش یا افزایش حضور در انتخابات؛</a:t>
            </a:r>
          </a:p>
          <a:p>
            <a:pPr lvl="0" algn="r" rtl="1">
              <a:lnSpc>
                <a:spcPct val="200000"/>
              </a:lnSpc>
            </a:pPr>
            <a:r>
              <a:rPr lang="fa-IR" sz="3200" b="1" dirty="0">
                <a:solidFill>
                  <a:schemeClr val="bg1"/>
                </a:solidFill>
                <a:latin typeface="IranNastaliq" panose="02020505000000020003" pitchFamily="18" charset="0"/>
                <a:cs typeface="B Davat" panose="00000400000000000000" pitchFamily="2" charset="-78"/>
              </a:rPr>
              <a:t>ب) شکل‌دهی افکار عمومی، و تغییر نتایج انتخابات به نفع جناح مدنظر خود.</a:t>
            </a:r>
          </a:p>
        </p:txBody>
      </p:sp>
      <p:sp>
        <p:nvSpPr>
          <p:cNvPr id="3" name="Rounded Rectangle 2"/>
          <p:cNvSpPr/>
          <p:nvPr/>
        </p:nvSpPr>
        <p:spPr>
          <a:xfrm>
            <a:off x="4244454" y="127897"/>
            <a:ext cx="3703092"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b="1" dirty="0">
                <a:solidFill>
                  <a:schemeClr val="bg1"/>
                </a:solidFill>
                <a:cs typeface="B Nazanin" panose="00000400000000000000" pitchFamily="2" charset="-78"/>
              </a:rPr>
              <a:t>ابزارهای رسانه‌ای و انتخابات</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5" name="camera.wav"/>
            </a:hlinkClick>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2876714629"/>
      </p:ext>
    </p:extLst>
  </p:cSld>
  <p:clrMapOvr>
    <a:masterClrMapping/>
  </p:clrMapOvr>
  <mc:AlternateContent xmlns:mc="http://schemas.openxmlformats.org/markup-compatibility/2006" xmlns:p14="http://schemas.microsoft.com/office/powerpoint/2010/main">
    <mc:Choice Requires="p14">
      <p:transition spd="slow" p14:dur="2500" advClick="0">
        <p:checker/>
      </p:transition>
    </mc:Choice>
    <mc:Fallback xmlns="">
      <p:transition spd="slow" advClick="0">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400023" y="2020112"/>
            <a:ext cx="4672234" cy="2621318"/>
          </a:xfrm>
          <a:prstGeom prst="ellipse">
            <a:avLst/>
          </a:prstGeom>
          <a:solidFill>
            <a:schemeClr val="accent2">
              <a:lumMod val="75000"/>
            </a:schemeClr>
          </a:solidFill>
          <a:scene3d>
            <a:camera prst="orthographicFront"/>
            <a:lightRig rig="threePt" dir="t"/>
          </a:scene3d>
          <a:sp3d>
            <a:bevelT prst="convex"/>
          </a:sp3d>
        </p:spPr>
        <p:style>
          <a:lnRef idx="1">
            <a:schemeClr val="accent6"/>
          </a:lnRef>
          <a:fillRef idx="2">
            <a:schemeClr val="accent6"/>
          </a:fillRef>
          <a:effectRef idx="1">
            <a:schemeClr val="accent6"/>
          </a:effectRef>
          <a:fontRef idx="minor">
            <a:schemeClr val="dk1"/>
          </a:fontRef>
        </p:style>
        <p:txBody>
          <a:bodyPr rtlCol="1" anchor="ctr"/>
          <a:lstStyle/>
          <a:p>
            <a:pPr lvl="0" algn="ctr" rtl="1">
              <a:lnSpc>
                <a:spcPct val="200000"/>
              </a:lnSpc>
            </a:pPr>
            <a:r>
              <a:rPr lang="fa-IR" sz="4400" dirty="0">
                <a:latin typeface="IranNastaliq" panose="02020505000000020003" pitchFamily="18" charset="0"/>
                <a:cs typeface="IranNastaliq" panose="02020505000000020003" pitchFamily="18" charset="0"/>
              </a:rPr>
              <a:t>الگوی رفتار انتخاباتی</a:t>
            </a:r>
          </a:p>
        </p:txBody>
      </p:sp>
      <p:sp>
        <p:nvSpPr>
          <p:cNvPr id="8" name="Oval 7">
            <a:hlinkClick r:id="rId3" action="ppaction://hlinksldjump"/>
          </p:cNvPr>
          <p:cNvSpPr/>
          <p:nvPr/>
        </p:nvSpPr>
        <p:spPr>
          <a:xfrm>
            <a:off x="7440911" y="964292"/>
            <a:ext cx="1922554" cy="2019708"/>
          </a:xfrm>
          <a:prstGeom prst="ellipse">
            <a:avLst/>
          </a:prstGeom>
          <a:solidFill>
            <a:schemeClr val="accent6">
              <a:lumMod val="75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3000" b="1" dirty="0" smtClean="0">
                <a:cs typeface="B Zar" panose="00000400000000000000" pitchFamily="2" charset="-78"/>
              </a:rPr>
              <a:t>الگوی منطقه</a:t>
            </a:r>
            <a:r>
              <a:rPr lang="fa-IR" sz="3000" b="1" dirty="0" smtClean="0">
                <a:latin typeface="IranNastaliq" panose="02020505000000020003" pitchFamily="18" charset="0"/>
                <a:cs typeface="IranNastaliq" panose="02020505000000020003" pitchFamily="18" charset="0"/>
              </a:rPr>
              <a:t>‌</a:t>
            </a:r>
            <a:r>
              <a:rPr lang="fa-IR" sz="3000" b="1" dirty="0" smtClean="0">
                <a:cs typeface="B Zar" panose="00000400000000000000" pitchFamily="2" charset="-78"/>
              </a:rPr>
              <a:t>ای</a:t>
            </a:r>
            <a:endParaRPr lang="fa-IR" sz="3000" b="1" dirty="0">
              <a:cs typeface="B Zar" panose="00000400000000000000" pitchFamily="2" charset="-78"/>
            </a:endParaRPr>
          </a:p>
        </p:txBody>
      </p:sp>
      <p:sp>
        <p:nvSpPr>
          <p:cNvPr id="9" name="Oval 8">
            <a:hlinkClick r:id="rId4" action="ppaction://hlinksldjump"/>
          </p:cNvPr>
          <p:cNvSpPr/>
          <p:nvPr/>
        </p:nvSpPr>
        <p:spPr>
          <a:xfrm>
            <a:off x="1905867" y="3494122"/>
            <a:ext cx="1922554" cy="2019708"/>
          </a:xfrm>
          <a:prstGeom prst="ellipse">
            <a:avLst/>
          </a:prstGeom>
          <a:solidFill>
            <a:schemeClr val="accent5">
              <a:lumMod val="60000"/>
              <a:lumOff val="4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3000" b="1" dirty="0" smtClean="0">
                <a:solidFill>
                  <a:schemeClr val="bg1"/>
                </a:solidFill>
                <a:cs typeface="B Zar" panose="00000400000000000000" pitchFamily="2" charset="-78"/>
              </a:rPr>
              <a:t>الگوی طایفه‌ای</a:t>
            </a:r>
            <a:endParaRPr lang="fa-IR" sz="3000" b="1" dirty="0">
              <a:solidFill>
                <a:schemeClr val="bg1"/>
              </a:solidFill>
              <a:cs typeface="B Zar" panose="00000400000000000000" pitchFamily="2" charset="-78"/>
            </a:endParaRPr>
          </a:p>
        </p:txBody>
      </p:sp>
      <p:sp>
        <p:nvSpPr>
          <p:cNvPr id="11" name="Oval 10">
            <a:hlinkClick r:id="rId5" action="ppaction://hlinksldjump"/>
          </p:cNvPr>
          <p:cNvSpPr/>
          <p:nvPr/>
        </p:nvSpPr>
        <p:spPr>
          <a:xfrm>
            <a:off x="4649272" y="4641430"/>
            <a:ext cx="2194457" cy="2019708"/>
          </a:xfrm>
          <a:prstGeom prst="ellipse">
            <a:avLst/>
          </a:prstGeom>
          <a:solidFill>
            <a:srgbClr val="FF0000"/>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3000" b="1" dirty="0" smtClean="0">
                <a:cs typeface="B Zar" panose="00000400000000000000" pitchFamily="2" charset="-78"/>
              </a:rPr>
              <a:t>الگوی حزبی </a:t>
            </a:r>
            <a:r>
              <a:rPr lang="fa-IR" sz="3000" b="1" dirty="0">
                <a:cs typeface="B Zar" panose="00000400000000000000" pitchFamily="2" charset="-78"/>
              </a:rPr>
              <a:t>(</a:t>
            </a:r>
            <a:r>
              <a:rPr lang="fa-IR" sz="3000" b="1" dirty="0" smtClean="0">
                <a:cs typeface="B Zar" panose="00000400000000000000" pitchFamily="2" charset="-78"/>
              </a:rPr>
              <a:t>سیاسی)</a:t>
            </a:r>
            <a:endParaRPr lang="fa-IR" sz="3000" dirty="0"/>
          </a:p>
        </p:txBody>
      </p:sp>
      <p:sp>
        <p:nvSpPr>
          <p:cNvPr id="13" name="Oval 12">
            <a:hlinkClick r:id="rId6" action="ppaction://hlinksldjump"/>
          </p:cNvPr>
          <p:cNvSpPr/>
          <p:nvPr/>
        </p:nvSpPr>
        <p:spPr>
          <a:xfrm>
            <a:off x="2338588" y="750770"/>
            <a:ext cx="1922554" cy="2019708"/>
          </a:xfrm>
          <a:prstGeom prst="ellipse">
            <a:avLst/>
          </a:prstGeom>
          <a:solidFill>
            <a:schemeClr val="tx2">
              <a:lumMod val="5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3000" b="1" dirty="0" smtClean="0">
                <a:cs typeface="B Zar" panose="00000400000000000000" pitchFamily="2" charset="-78"/>
              </a:rPr>
              <a:t>الگوی توجه به هم‌زبانی</a:t>
            </a:r>
            <a:endParaRPr lang="fa-IR" sz="3000" b="1" dirty="0">
              <a:cs typeface="B Zar" panose="00000400000000000000" pitchFamily="2" charset="-78"/>
            </a:endParaRPr>
          </a:p>
        </p:txBody>
      </p:sp>
      <p:sp>
        <p:nvSpPr>
          <p:cNvPr id="14" name="Oval 13">
            <a:hlinkClick r:id="rId7" action="ppaction://hlinksldjump"/>
          </p:cNvPr>
          <p:cNvSpPr/>
          <p:nvPr/>
        </p:nvSpPr>
        <p:spPr>
          <a:xfrm>
            <a:off x="7440911" y="3693518"/>
            <a:ext cx="1922554" cy="2019708"/>
          </a:xfrm>
          <a:prstGeom prst="ellipse">
            <a:avLst/>
          </a:prstGeom>
          <a:solidFill>
            <a:srgbClr val="002060"/>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2900" b="1" dirty="0" smtClean="0">
                <a:cs typeface="B Zar" panose="00000400000000000000" pitchFamily="2" charset="-78"/>
              </a:rPr>
              <a:t>الگوی همشهری گری</a:t>
            </a:r>
            <a:endParaRPr lang="fa-IR" sz="2900" b="1" dirty="0">
              <a:cs typeface="B Zar" panose="00000400000000000000" pitchFamily="2" charset="-78"/>
            </a:endParaRPr>
          </a:p>
        </p:txBody>
      </p:sp>
      <p:sp>
        <p:nvSpPr>
          <p:cNvPr id="15" name="Oval 14">
            <a:hlinkClick r:id="rId8" action="ppaction://hlinksldjump"/>
          </p:cNvPr>
          <p:cNvSpPr/>
          <p:nvPr/>
        </p:nvSpPr>
        <p:spPr>
          <a:xfrm>
            <a:off x="4774863" y="17938"/>
            <a:ext cx="1922554" cy="2019708"/>
          </a:xfrm>
          <a:prstGeom prst="ellipse">
            <a:avLst/>
          </a:prstGeom>
          <a:solidFill>
            <a:srgbClr val="00B050"/>
          </a:solidFill>
          <a:ln>
            <a:solidFill>
              <a:srgbClr val="FF0000"/>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r>
              <a:rPr lang="fa-IR" sz="2000" b="1" dirty="0" smtClean="0">
                <a:cs typeface="B Zar" panose="00000400000000000000" pitchFamily="2" charset="-78"/>
              </a:rPr>
              <a:t>الگوی توجه به مد نظر امامین انقلاب </a:t>
            </a:r>
            <a:endParaRPr lang="fa-IR" sz="2000" b="1" dirty="0">
              <a:cs typeface="B Zar" panose="00000400000000000000" pitchFamily="2" charset="-78"/>
            </a:endParaRPr>
          </a:p>
        </p:txBody>
      </p:sp>
      <p:sp>
        <p:nvSpPr>
          <p:cNvPr id="3" name="Oval 2"/>
          <p:cNvSpPr/>
          <p:nvPr/>
        </p:nvSpPr>
        <p:spPr>
          <a:xfrm>
            <a:off x="3651513" y="2290225"/>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B Titr" panose="00000700000000000000" pitchFamily="2" charset="-78"/>
              </a:rPr>
              <a:t>1</a:t>
            </a:r>
            <a:endParaRPr lang="en-US" dirty="0">
              <a:cs typeface="B Titr" panose="00000700000000000000" pitchFamily="2" charset="-78"/>
            </a:endParaRPr>
          </a:p>
        </p:txBody>
      </p:sp>
      <p:sp>
        <p:nvSpPr>
          <p:cNvPr id="10" name="Oval 9"/>
          <p:cNvSpPr/>
          <p:nvPr/>
        </p:nvSpPr>
        <p:spPr>
          <a:xfrm>
            <a:off x="3400023" y="3693518"/>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a:cs typeface="B Titr" panose="00000700000000000000" pitchFamily="2" charset="-78"/>
              </a:rPr>
              <a:t>2</a:t>
            </a:r>
            <a:endParaRPr lang="en-US" dirty="0">
              <a:cs typeface="B Titr" panose="00000700000000000000" pitchFamily="2" charset="-78"/>
            </a:endParaRPr>
          </a:p>
        </p:txBody>
      </p:sp>
      <p:sp>
        <p:nvSpPr>
          <p:cNvPr id="12" name="Oval 11"/>
          <p:cNvSpPr/>
          <p:nvPr/>
        </p:nvSpPr>
        <p:spPr>
          <a:xfrm>
            <a:off x="5481306" y="4310793"/>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B Titr" panose="00000700000000000000" pitchFamily="2" charset="-78"/>
              </a:rPr>
              <a:t>3</a:t>
            </a:r>
            <a:endParaRPr lang="en-US" dirty="0">
              <a:cs typeface="B Titr" panose="00000700000000000000" pitchFamily="2" charset="-78"/>
            </a:endParaRPr>
          </a:p>
        </p:txBody>
      </p:sp>
      <p:sp>
        <p:nvSpPr>
          <p:cNvPr id="16" name="Oval 15"/>
          <p:cNvSpPr/>
          <p:nvPr/>
        </p:nvSpPr>
        <p:spPr>
          <a:xfrm>
            <a:off x="7447968" y="3693518"/>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B Titr" panose="00000700000000000000" pitchFamily="2" charset="-78"/>
              </a:rPr>
              <a:t>4</a:t>
            </a:r>
            <a:endParaRPr lang="en-US" dirty="0">
              <a:cs typeface="B Titr" panose="00000700000000000000" pitchFamily="2" charset="-78"/>
            </a:endParaRPr>
          </a:p>
        </p:txBody>
      </p:sp>
      <p:sp>
        <p:nvSpPr>
          <p:cNvPr id="17" name="Oval 16"/>
          <p:cNvSpPr/>
          <p:nvPr/>
        </p:nvSpPr>
        <p:spPr>
          <a:xfrm>
            <a:off x="7440911" y="2328518"/>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B Titr" panose="00000700000000000000" pitchFamily="2" charset="-78"/>
              </a:rPr>
              <a:t>5</a:t>
            </a:r>
            <a:endParaRPr lang="en-US" dirty="0">
              <a:cs typeface="B Titr" panose="00000700000000000000" pitchFamily="2" charset="-78"/>
            </a:endParaRPr>
          </a:p>
        </p:txBody>
      </p:sp>
      <p:sp>
        <p:nvSpPr>
          <p:cNvPr id="18" name="Oval 17"/>
          <p:cNvSpPr/>
          <p:nvPr/>
        </p:nvSpPr>
        <p:spPr>
          <a:xfrm>
            <a:off x="5481306" y="1771249"/>
            <a:ext cx="509667" cy="518976"/>
          </a:xfrm>
          <a:prstGeom prst="ellipse">
            <a:avLst/>
          </a:prstGeom>
          <a:solidFill>
            <a:schemeClr val="tx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a-IR" dirty="0" smtClean="0">
                <a:cs typeface="B Titr" panose="00000700000000000000" pitchFamily="2" charset="-78"/>
              </a:rPr>
              <a:t>6</a:t>
            </a:r>
            <a:endParaRPr lang="en-US" dirty="0">
              <a:cs typeface="B Titr" panose="00000700000000000000" pitchFamily="2" charset="-78"/>
            </a:endParaRPr>
          </a:p>
        </p:txBody>
      </p:sp>
    </p:spTree>
    <p:extLst>
      <p:ext uri="{BB962C8B-B14F-4D97-AF65-F5344CB8AC3E}">
        <p14:creationId xmlns:p14="http://schemas.microsoft.com/office/powerpoint/2010/main" val="1328068307"/>
      </p:ext>
    </p:extLst>
  </p:cSld>
  <p:clrMapOvr>
    <a:masterClrMapping/>
  </p:clrMapOvr>
  <mc:AlternateContent xmlns:mc="http://schemas.openxmlformats.org/markup-compatibility/2006" xmlns:p14="http://schemas.microsoft.com/office/powerpoint/2010/main">
    <mc:Choice Requires="p14">
      <p:transition spd="slow" p14:dur="2000" advClick="0">
        <p14:ferris dir="l"/>
      </p:transition>
    </mc:Choice>
    <mc:Fallback xmlns="">
      <p:transition spd="slow"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7</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rtl="1">
              <a:lnSpc>
                <a:spcPct val="200000"/>
              </a:lnSpc>
            </a:pPr>
            <a:r>
              <a:rPr lang="hi-IN" sz="2800" dirty="0">
                <a:solidFill>
                  <a:schemeClr val="bg1"/>
                </a:solidFill>
                <a:latin typeface="IranNastaliq" panose="02020505000000020003" pitchFamily="18" charset="0"/>
                <a:cs typeface="B Davat" panose="00000400000000000000" pitchFamily="2" charset="-78"/>
              </a:rPr>
              <a:t>تنوّع زبانی موجود در کشور ما و همچنین گویش‌های فراوان، همچنان که دارای مزایای زیادی است، می‌تواند در مواقعی باعث اختلافات و سوء استفادة اشخاص فرصت‌طلب گردد، چنان‌که پدیده‌هایی مثل: پان‌ترکیسم، پان‌آذریسم و پان‌عربیسم، محصول چنین سودجویی‌هایی است. این امر در جریان انتخابات نیز نقش قابل تأملی در رأی‌آوری کاندیدای هم‌زبان دارد</a:t>
            </a:r>
            <a:endParaRPr lang="fa-IR" sz="2800" dirty="0">
              <a:solidFill>
                <a:schemeClr val="bg1"/>
              </a:solidFill>
              <a:latin typeface="IranNastaliq" panose="02020505000000020003" pitchFamily="18" charset="0"/>
              <a:cs typeface="B Davat" panose="00000400000000000000" pitchFamily="2" charset="-78"/>
            </a:endParaRPr>
          </a:p>
        </p:txBody>
      </p:sp>
      <p:sp>
        <p:nvSpPr>
          <p:cNvPr id="3" name="Rounded Rectangle 2"/>
          <p:cNvSpPr/>
          <p:nvPr/>
        </p:nvSpPr>
        <p:spPr>
          <a:xfrm>
            <a:off x="4278086" y="127897"/>
            <a:ext cx="363582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dirty="0" smtClean="0">
                <a:solidFill>
                  <a:schemeClr val="bg1"/>
                </a:solidFill>
                <a:latin typeface="IranNastaliq" panose="02020505000000020003" pitchFamily="18" charset="0"/>
                <a:cs typeface="B Titr" panose="00000700000000000000" pitchFamily="2" charset="-78"/>
              </a:rPr>
              <a:t>الگوی توجه به هم زبانی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7" name="camera.wav"/>
            </a:hlinkClick>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252132183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8</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rtl="1">
              <a:lnSpc>
                <a:spcPct val="200000"/>
              </a:lnSpc>
            </a:pPr>
            <a:r>
              <a:rPr lang="hi-IN" sz="2800" dirty="0">
                <a:solidFill>
                  <a:schemeClr val="bg1"/>
                </a:solidFill>
                <a:latin typeface="IranNastaliq" panose="02020505000000020003" pitchFamily="18" charset="0"/>
                <a:cs typeface="B Davat" panose="00000400000000000000" pitchFamily="2" charset="-78"/>
              </a:rPr>
              <a:t>در این الگو، مردمان متأثر از هویّت و تعلّقات قبیله‌ای، طایفه‌هایی را تشکیل داده و در انتخابات به صورت طایفه‌ای به کاندیدای وابسته به آن قبیله و ایل رأی می‌دهند. البته در این الگو تعلقات زبانی، اقلیمی و مذهبی نیز بر تعلقات طایفه‌ای اضافه می‌شود.</a:t>
            </a:r>
            <a:r>
              <a:rPr lang="fa-IR" sz="2800" dirty="0">
                <a:solidFill>
                  <a:schemeClr val="bg1"/>
                </a:solidFill>
                <a:latin typeface="IranNastaliq" panose="02020505000000020003" pitchFamily="18" charset="0"/>
                <a:cs typeface="B Davat" panose="00000400000000000000" pitchFamily="2" charset="-78"/>
              </a:rPr>
              <a:t> درحالی که قرآن کریم میفرماید: </a:t>
            </a:r>
          </a:p>
          <a:p>
            <a:pPr lvl="0" algn="ctr" rtl="1">
              <a:lnSpc>
                <a:spcPct val="200000"/>
              </a:lnSpc>
            </a:pPr>
            <a:r>
              <a:rPr lang="fa-IR" sz="2800" dirty="0" smtClean="0"/>
              <a:t> ان اکرمکم عند الله اتقاکم</a:t>
            </a:r>
            <a:endParaRPr lang="fa-IR" sz="2800" dirty="0">
              <a:solidFill>
                <a:srgbClr val="FFFF00"/>
              </a:solidFill>
              <a:latin typeface="IranNastaliq" panose="02020505000000020003" pitchFamily="18" charset="0"/>
              <a:cs typeface="B Titr" panose="00000700000000000000" pitchFamily="2" charset="-78"/>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dirty="0" smtClean="0">
                <a:solidFill>
                  <a:schemeClr val="bg1"/>
                </a:solidFill>
                <a:latin typeface="IranNastaliq" panose="02020505000000020003" pitchFamily="18" charset="0"/>
                <a:cs typeface="B Titr" panose="00000700000000000000" pitchFamily="2" charset="-78"/>
              </a:rPr>
              <a:t>الگوی طایفه ای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7" name="camera.wav"/>
            </a:hlinkClick>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pic>
        <p:nvPicPr>
          <p:cNvPr id="7" name="Picture 6">
            <a:hlinkClick r:id="rId9"/>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9501" y="6100763"/>
            <a:ext cx="1543050" cy="600075"/>
          </a:xfrm>
          <a:prstGeom prst="rect">
            <a:avLst/>
          </a:prstGeom>
        </p:spPr>
      </p:pic>
    </p:spTree>
    <p:extLst>
      <p:ext uri="{BB962C8B-B14F-4D97-AF65-F5344CB8AC3E}">
        <p14:creationId xmlns:p14="http://schemas.microsoft.com/office/powerpoint/2010/main" val="396993538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Slide Number Placeholder 3"/>
          <p:cNvSpPr txBox="1">
            <a:spLocks noGrp="1"/>
          </p:cNvSpPr>
          <p:nvPr/>
        </p:nvSpPr>
        <p:spPr bwMode="auto">
          <a:xfrm>
            <a:off x="8077200" y="6243638"/>
            <a:ext cx="2133600" cy="457200"/>
          </a:xfrm>
          <a:prstGeom prst="rect">
            <a:avLst/>
          </a:prstGeom>
          <a:noFill/>
          <a:ln>
            <a:miter lim="800000"/>
            <a:headEnd/>
            <a:tailEnd/>
          </a:ln>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574C52EC-EB6D-4678-82CF-3952C239F85C}" type="slidenum">
              <a:rPr lang="ar-SA" altLang="en-US" sz="1200">
                <a:effectLst>
                  <a:outerShdw blurRad="38100" dist="38100" dir="2700000" algn="tl">
                    <a:srgbClr val="C0C0C0"/>
                  </a:outerShdw>
                </a:effectLst>
                <a:latin typeface="Verdana" panose="020B0604030504040204" pitchFamily="34" charset="0"/>
              </a:rPr>
              <a:pPr algn="r" eaLnBrk="1" hangingPunct="1">
                <a:defRPr/>
              </a:pPr>
              <a:t>9</a:t>
            </a:fld>
            <a:endParaRPr lang="en-US" altLang="en-US" sz="1200">
              <a:effectLst>
                <a:outerShdw blurRad="38100" dist="38100" dir="2700000" algn="tl">
                  <a:srgbClr val="C0C0C0"/>
                </a:outerShdw>
              </a:effectLst>
              <a:latin typeface="Verdana" panose="020B0604030504040204" pitchFamily="34" charset="0"/>
            </a:endParaRPr>
          </a:p>
        </p:txBody>
      </p:sp>
      <p:sp>
        <p:nvSpPr>
          <p:cNvPr id="26" name="Rounded Rectangle 25"/>
          <p:cNvSpPr/>
          <p:nvPr/>
        </p:nvSpPr>
        <p:spPr>
          <a:xfrm>
            <a:off x="351351" y="464025"/>
            <a:ext cx="11494906" cy="6100548"/>
          </a:xfrm>
          <a:prstGeom prst="roundRect">
            <a:avLst>
              <a:gd name="adj" fmla="val 6353"/>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endParaRPr lang="fa-IR" sz="2800" dirty="0">
              <a:solidFill>
                <a:srgbClr val="FFFF00"/>
              </a:solidFill>
              <a:latin typeface="IranNastaliq" panose="02020505000000020003" pitchFamily="18" charset="0"/>
              <a:cs typeface="B Titr" panose="00000700000000000000" pitchFamily="2" charset="-78"/>
            </a:endParaRPr>
          </a:p>
        </p:txBody>
      </p:sp>
      <p:sp>
        <p:nvSpPr>
          <p:cNvPr id="3" name="Rounded Rectangle 2"/>
          <p:cNvSpPr/>
          <p:nvPr/>
        </p:nvSpPr>
        <p:spPr>
          <a:xfrm>
            <a:off x="4565706" y="127897"/>
            <a:ext cx="3060588" cy="67225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lvl="0" algn="ctr"/>
            <a:r>
              <a:rPr lang="fa-IR" sz="2800" dirty="0" smtClean="0">
                <a:solidFill>
                  <a:schemeClr val="bg1"/>
                </a:solidFill>
                <a:latin typeface="IranNastaliq" panose="02020505000000020003" pitchFamily="18" charset="0"/>
                <a:cs typeface="B Titr" panose="00000700000000000000" pitchFamily="2" charset="-78"/>
              </a:rPr>
              <a:t>الگوی حزبی(سیاسی)</a:t>
            </a:r>
            <a:endParaRPr lang="fa-IR" sz="2800" dirty="0">
              <a:solidFill>
                <a:schemeClr val="bg1"/>
              </a:solidFill>
              <a:latin typeface="IranNastaliq" panose="02020505000000020003" pitchFamily="18" charset="0"/>
              <a:cs typeface="B Titr" panose="00000700000000000000" pitchFamily="2" charset="-78"/>
            </a:endParaRPr>
          </a:p>
        </p:txBody>
      </p:sp>
      <p:pic>
        <p:nvPicPr>
          <p:cNvPr id="27" name="Picture 26">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8336" y="5869521"/>
            <a:ext cx="774700" cy="908269"/>
          </a:xfrm>
          <a:prstGeom prst="rect">
            <a:avLst/>
          </a:prstGeom>
        </p:spPr>
      </p:pic>
      <p:pic>
        <p:nvPicPr>
          <p:cNvPr id="28" name="Picture 27">
            <a:hlinkClick r:id="" action="ppaction://hlinkshowjump?jump=lastslide">
              <a:snd r:embed="rId7" name="camera.wav"/>
            </a:hlinkClick>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384816" y="6053547"/>
            <a:ext cx="700636" cy="700636"/>
          </a:xfrm>
          <a:prstGeom prst="rect">
            <a:avLst/>
          </a:prstGeom>
        </p:spPr>
      </p:pic>
      <p:sp>
        <p:nvSpPr>
          <p:cNvPr id="2" name="Rectangle 1"/>
          <p:cNvSpPr/>
          <p:nvPr/>
        </p:nvSpPr>
        <p:spPr>
          <a:xfrm>
            <a:off x="515686" y="936331"/>
            <a:ext cx="11025826" cy="5632311"/>
          </a:xfrm>
          <a:prstGeom prst="rect">
            <a:avLst/>
          </a:prstGeom>
        </p:spPr>
        <p:txBody>
          <a:bodyPr wrap="square">
            <a:spAutoFit/>
          </a:bodyPr>
          <a:lstStyle/>
          <a:p>
            <a:pPr algn="justLow" rtl="1">
              <a:lnSpc>
                <a:spcPct val="150000"/>
              </a:lnSpc>
              <a:spcAft>
                <a:spcPts val="0"/>
              </a:spcAft>
            </a:pPr>
            <a:r>
              <a:rPr lang="hi-IN" sz="2800" dirty="0">
                <a:solidFill>
                  <a:schemeClr val="bg1"/>
                </a:solidFill>
                <a:latin typeface="IranNastaliq" panose="02020505000000020003" pitchFamily="18" charset="0"/>
                <a:cs typeface="B Davat" panose="00000400000000000000" pitchFamily="2" charset="-78"/>
              </a:rPr>
              <a:t>در این الگو که می‌توان دامنة آن را مرتبط به شهرهای بزرگ ایران دانست؛ این احزاب و لیست‌های انتخاباتی هستند که نقش زیادی در تعیین رفتار رأی‌دهی مردم </a:t>
            </a:r>
            <a:r>
              <a:rPr lang="hi-IN" sz="2800" dirty="0" smtClean="0">
                <a:solidFill>
                  <a:schemeClr val="bg1"/>
                </a:solidFill>
                <a:latin typeface="IranNastaliq" panose="02020505000000020003" pitchFamily="18" charset="0"/>
                <a:cs typeface="B Davat" panose="00000400000000000000" pitchFamily="2" charset="-78"/>
              </a:rPr>
              <a:t>دارند.</a:t>
            </a:r>
            <a:r>
              <a:rPr lang="fa-IR" sz="2800" dirty="0" smtClean="0">
                <a:solidFill>
                  <a:schemeClr val="bg1"/>
                </a:solidFill>
                <a:latin typeface="IranNastaliq" panose="02020505000000020003" pitchFamily="18" charset="0"/>
                <a:cs typeface="B Davat" panose="00000400000000000000" pitchFamily="2" charset="-78"/>
              </a:rPr>
              <a:t>به قول قرآن کریم </a:t>
            </a:r>
            <a:r>
              <a:rPr lang="ar-DZ" sz="2800"/>
              <a:t> کلُّ حزبٍ بَما لَدَیهِمْ فَرِحُونَ</a:t>
            </a:r>
            <a:endParaRPr lang="fa-IR" sz="2800" dirty="0" smtClean="0">
              <a:solidFill>
                <a:schemeClr val="bg1"/>
              </a:solidFill>
              <a:latin typeface="IranNastaliq" panose="02020505000000020003" pitchFamily="18" charset="0"/>
              <a:cs typeface="B Davat" panose="00000400000000000000" pitchFamily="2" charset="-78"/>
            </a:endParaRPr>
          </a:p>
          <a:p>
            <a:pPr algn="justLow" rtl="1">
              <a:lnSpc>
                <a:spcPct val="150000"/>
              </a:lnSpc>
              <a:spcAft>
                <a:spcPts val="0"/>
              </a:spcAft>
            </a:pPr>
            <a:r>
              <a:rPr lang="hi-IN" sz="2800" dirty="0" smtClean="0">
                <a:solidFill>
                  <a:schemeClr val="bg1"/>
                </a:solidFill>
                <a:latin typeface="IranNastaliq" panose="02020505000000020003" pitchFamily="18" charset="0"/>
                <a:cs typeface="B Davat" panose="00000400000000000000" pitchFamily="2" charset="-78"/>
              </a:rPr>
              <a:t> </a:t>
            </a:r>
            <a:r>
              <a:rPr lang="hi-IN" sz="2800" dirty="0">
                <a:solidFill>
                  <a:schemeClr val="bg1"/>
                </a:solidFill>
                <a:latin typeface="IranNastaliq" panose="02020505000000020003" pitchFamily="18" charset="0"/>
                <a:cs typeface="B Davat" panose="00000400000000000000" pitchFamily="2" charset="-78"/>
              </a:rPr>
              <a:t>قرآن کریم احزاب را در دو دستة «حزب الله» و «حزب الشیطان» تقسیم کرده است. گاهی در انتخابات احزاب دوگانه کاملاً شکل می‌گیرند و به تعبیری ائتلاف‌ها و احزاب هم‏فکر، قطب‌های جامعه را تشکیل داده، به دو حزب متقابل تبدیل می‏شوند و قابل تفکیک و انتخاب‏</a:t>
            </a:r>
            <a:r>
              <a:rPr lang="hi-IN" sz="2800" dirty="0" smtClean="0">
                <a:solidFill>
                  <a:schemeClr val="bg1"/>
                </a:solidFill>
                <a:latin typeface="IranNastaliq" panose="02020505000000020003" pitchFamily="18" charset="0"/>
                <a:cs typeface="B Davat" panose="00000400000000000000" pitchFamily="2" charset="-78"/>
              </a:rPr>
              <a:t>اند</a:t>
            </a:r>
            <a:r>
              <a:rPr lang="en-US" sz="2800" dirty="0" smtClean="0">
                <a:solidFill>
                  <a:schemeClr val="bg1"/>
                </a:solidFill>
                <a:latin typeface="IranNastaliq" panose="02020505000000020003" pitchFamily="18" charset="0"/>
                <a:cs typeface="B Davat" panose="00000400000000000000" pitchFamily="2" charset="-78"/>
              </a:rPr>
              <a:t> </a:t>
            </a:r>
            <a:r>
              <a:rPr lang="fa-IR" sz="2800" dirty="0" smtClean="0">
                <a:solidFill>
                  <a:schemeClr val="bg1"/>
                </a:solidFill>
                <a:latin typeface="IranNastaliq" panose="02020505000000020003" pitchFamily="18" charset="0"/>
                <a:cs typeface="B Davat" panose="00000400000000000000" pitchFamily="2" charset="-78"/>
              </a:rPr>
              <a:t>.</a:t>
            </a:r>
          </a:p>
          <a:p>
            <a:pPr algn="ctr" rtl="1">
              <a:lnSpc>
                <a:spcPct val="200000"/>
              </a:lnSpc>
              <a:spcAft>
                <a:spcPts val="0"/>
              </a:spcAft>
            </a:pPr>
            <a:r>
              <a:rPr lang="en-US" sz="2800" dirty="0" smtClean="0">
                <a:solidFill>
                  <a:schemeClr val="bg1"/>
                </a:solidFill>
                <a:latin typeface="IranNastaliq" panose="02020505000000020003" pitchFamily="18" charset="0"/>
                <a:cs typeface="B Davat" panose="00000400000000000000" pitchFamily="2" charset="-78"/>
                <a:sym typeface="Roumouz" panose="05000000000000000000" pitchFamily="2" charset="2"/>
              </a:rPr>
              <a:t></a:t>
            </a:r>
            <a:r>
              <a:rPr lang="fa-IR" sz="2600" dirty="0">
                <a:solidFill>
                  <a:srgbClr val="FF0000"/>
                </a:solidFill>
                <a:latin typeface="IranNastaliq" panose="02020505000000020003" pitchFamily="18" charset="0"/>
                <a:cs typeface="B Davat" panose="00000400000000000000" pitchFamily="2" charset="-78"/>
              </a:rPr>
              <a:t>وَ مَنْ يَتَوَلَّ اللَّهَ وَرَسُولَهُ وَالَّذِينَ آمَنُوا فَإِنَّ حِزْبَ اللَّهِ هُمُ الْغَالِبُونَ</a:t>
            </a:r>
            <a:r>
              <a:rPr lang="en-US" sz="2600" dirty="0">
                <a:solidFill>
                  <a:srgbClr val="002060"/>
                </a:solidFill>
                <a:latin typeface="IranNastaliq" panose="02020505000000020003" pitchFamily="18" charset="0"/>
                <a:cs typeface="B Davat" panose="00000400000000000000" pitchFamily="2" charset="-78"/>
                <a:sym typeface="Roumouz" panose="05000000000000000000" pitchFamily="2" charset="2"/>
              </a:rPr>
              <a:t></a:t>
            </a:r>
            <a:r>
              <a:rPr lang="fa-IR" sz="2600" dirty="0">
                <a:solidFill>
                  <a:schemeClr val="bg1"/>
                </a:solidFill>
                <a:latin typeface="IranNastaliq" panose="02020505000000020003" pitchFamily="18" charset="0"/>
                <a:cs typeface="B Davat" panose="00000400000000000000" pitchFamily="2" charset="-78"/>
              </a:rPr>
              <a:t> </a:t>
            </a:r>
            <a:r>
              <a:rPr lang="fa-IR" dirty="0">
                <a:solidFill>
                  <a:schemeClr val="bg1"/>
                </a:solidFill>
                <a:latin typeface="IranNastaliq" panose="02020505000000020003" pitchFamily="18" charset="0"/>
                <a:cs typeface="B Davat" panose="00000400000000000000" pitchFamily="2" charset="-78"/>
              </a:rPr>
              <a:t>مائده / 56</a:t>
            </a:r>
            <a:endParaRPr lang="en-US" dirty="0">
              <a:solidFill>
                <a:schemeClr val="bg1"/>
              </a:solidFill>
              <a:latin typeface="IranNastaliq" panose="02020505000000020003" pitchFamily="18" charset="0"/>
              <a:cs typeface="B Davat" panose="00000400000000000000" pitchFamily="2" charset="-78"/>
            </a:endParaRPr>
          </a:p>
          <a:p>
            <a:pPr algn="ctr" rtl="1">
              <a:lnSpc>
                <a:spcPct val="200000"/>
              </a:lnSpc>
              <a:spcAft>
                <a:spcPts val="0"/>
              </a:spcAft>
            </a:pPr>
            <a:r>
              <a:rPr lang="en-US" sz="2600" dirty="0" smtClean="0">
                <a:solidFill>
                  <a:schemeClr val="bg1"/>
                </a:solidFill>
                <a:latin typeface="IranNastaliq" panose="02020505000000020003" pitchFamily="18" charset="0"/>
                <a:cs typeface="B Davat" panose="00000400000000000000" pitchFamily="2" charset="-78"/>
                <a:sym typeface="Roumouz" panose="05000000000000000000" pitchFamily="2" charset="2"/>
              </a:rPr>
              <a:t></a:t>
            </a:r>
            <a:r>
              <a:rPr lang="fa-IR" sz="2600" dirty="0">
                <a:solidFill>
                  <a:srgbClr val="FF0000"/>
                </a:solidFill>
                <a:latin typeface="IranNastaliq" panose="02020505000000020003" pitchFamily="18" charset="0"/>
                <a:cs typeface="B Davat" panose="00000400000000000000" pitchFamily="2" charset="-78"/>
              </a:rPr>
              <a:t>اسْتَحْوَذَ عَلَيْهِمُ الشَّيْطَانُ فَأَنْسَاهُمْ ذِكْرَ اللَّهِ أُولَئِكَ حِزْبُ الشَّيْطَانِ أَلَا إِنَّ حِزْبَ الشَّيْطَانِ هُمُ الْخَاسِرُونَ</a:t>
            </a:r>
            <a:r>
              <a:rPr lang="en-US" sz="2600" dirty="0" smtClean="0">
                <a:solidFill>
                  <a:schemeClr val="bg1"/>
                </a:solidFill>
                <a:latin typeface="IranNastaliq" panose="02020505000000020003" pitchFamily="18" charset="0"/>
                <a:cs typeface="B Davat" panose="00000400000000000000" pitchFamily="2" charset="-78"/>
                <a:sym typeface="Roumouz" panose="05000000000000000000" pitchFamily="2" charset="2"/>
              </a:rPr>
              <a:t></a:t>
            </a:r>
            <a:r>
              <a:rPr lang="fa-IR" sz="2600" dirty="0" smtClean="0">
                <a:solidFill>
                  <a:schemeClr val="bg1"/>
                </a:solidFill>
                <a:latin typeface="IranNastaliq" panose="02020505000000020003" pitchFamily="18" charset="0"/>
                <a:cs typeface="B Davat" panose="00000400000000000000" pitchFamily="2" charset="-78"/>
                <a:sym typeface="Roumouz" panose="05000000000000000000" pitchFamily="2" charset="2"/>
              </a:rPr>
              <a:t> </a:t>
            </a:r>
            <a:r>
              <a:rPr lang="fa-IR" dirty="0" smtClean="0">
                <a:solidFill>
                  <a:schemeClr val="bg1"/>
                </a:solidFill>
                <a:latin typeface="IranNastaliq" panose="02020505000000020003" pitchFamily="18" charset="0"/>
                <a:cs typeface="B Davat" panose="00000400000000000000" pitchFamily="2" charset="-78"/>
              </a:rPr>
              <a:t>مجادله </a:t>
            </a:r>
            <a:r>
              <a:rPr lang="fa-IR" dirty="0">
                <a:solidFill>
                  <a:schemeClr val="bg1"/>
                </a:solidFill>
                <a:latin typeface="IranNastaliq" panose="02020505000000020003" pitchFamily="18" charset="0"/>
                <a:cs typeface="B Davat" panose="00000400000000000000" pitchFamily="2" charset="-78"/>
              </a:rPr>
              <a:t>/ </a:t>
            </a:r>
            <a:r>
              <a:rPr lang="fa-IR" dirty="0" smtClean="0">
                <a:solidFill>
                  <a:schemeClr val="bg1"/>
                </a:solidFill>
                <a:latin typeface="IranNastaliq" panose="02020505000000020003" pitchFamily="18" charset="0"/>
                <a:cs typeface="B Davat" panose="00000400000000000000" pitchFamily="2" charset="-78"/>
              </a:rPr>
              <a:t>19</a:t>
            </a:r>
            <a:endParaRPr lang="en-US" sz="2800" dirty="0">
              <a:solidFill>
                <a:schemeClr val="bg1"/>
              </a:solidFill>
              <a:latin typeface="IranNastaliq" panose="02020505000000020003" pitchFamily="18" charset="0"/>
              <a:cs typeface="B Davat" panose="00000400000000000000" pitchFamily="2" charset="-78"/>
            </a:endParaRPr>
          </a:p>
        </p:txBody>
      </p:sp>
    </p:spTree>
    <p:extLst>
      <p:ext uri="{BB962C8B-B14F-4D97-AF65-F5344CB8AC3E}">
        <p14:creationId xmlns:p14="http://schemas.microsoft.com/office/powerpoint/2010/main" val="25543261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p14:switch dir="r"/>
      </p:transition>
    </mc:Choice>
    <mc:Fallback xmlns="">
      <p:transition spd="slow" advClick="0">
        <p:fade/>
      </p:transition>
    </mc:Fallback>
  </mc:AlternateContent>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ppt/theme/themeOverride2.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ppt/theme/themeOverride3.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ppt/theme/themeOverride4.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ppt/theme/themeOverride5.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ppt/theme/themeOverride6.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docProps/app.xml><?xml version="1.0" encoding="utf-8"?>
<Properties xmlns="http://schemas.openxmlformats.org/officeDocument/2006/extended-properties" xmlns:vt="http://schemas.openxmlformats.org/officeDocument/2006/docPropsVTypes">
  <Template/>
  <TotalTime>1779</TotalTime>
  <Words>2073</Words>
  <Application>Microsoft Office PowerPoint</Application>
  <PresentationFormat>Widescreen</PresentationFormat>
  <Paragraphs>232</Paragraphs>
  <Slides>24</Slides>
  <Notes>23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24</vt:i4>
      </vt:variant>
    </vt:vector>
  </HeadingPairs>
  <TitlesOfParts>
    <vt:vector size="39" baseType="lpstr">
      <vt:lpstr>0 Badr</vt:lpstr>
      <vt:lpstr>Arabic Typesetting</vt:lpstr>
      <vt:lpstr>Arial</vt:lpstr>
      <vt:lpstr>B Davat</vt:lpstr>
      <vt:lpstr>B Nazanin</vt:lpstr>
      <vt:lpstr>B Titr</vt:lpstr>
      <vt:lpstr>B Zar</vt:lpstr>
      <vt:lpstr>Calibri</vt:lpstr>
      <vt:lpstr>Corbel</vt:lpstr>
      <vt:lpstr>IranNastaliq</vt:lpstr>
      <vt:lpstr>Roumouz</vt:lpstr>
      <vt:lpstr>Tahoma</vt:lpstr>
      <vt:lpstr>Traditional Arabic</vt:lpstr>
      <vt:lpstr>Verdana</vt:lpstr>
      <vt:lpstr>Depth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www.ziaossalehin.ir | سایت ضیاءالصالحین;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کلاسداری عاشورایی  قالب انتخابی(جهت بهره مندی از برنامه خوب حضرت عالی خواهشمند است فیلم تهیه نمایید، در غیر این صورت حتما تصویر آن را ارسال نمایید)100 امتیاز</dc:title>
  <dc:subject>شاخصه های   نماینده اصلح از نگاه امامین انقلاب</dc:subject>
  <dc:creator>www.ziaossalehin.ir | سایت ضیاءالصالحین</dc:creator>
  <cp:keywords>شاخصه های   نماینده اصلح از نگاه امامین انقلاب;نماینده اصلح;انتخابات</cp:keywords>
  <cp:lastModifiedBy>ضیاءالصالحین | www.ziaossalehin.ir</cp:lastModifiedBy>
  <cp:revision>218</cp:revision>
  <dcterms:created xsi:type="dcterms:W3CDTF">2019-07-16T19:52:43Z</dcterms:created>
  <dcterms:modified xsi:type="dcterms:W3CDTF">2020-02-20T20:51:18Z</dcterms:modified>
  <cp:contentStatus/>
</cp:coreProperties>
</file>