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</p:sldIdLst>
  <p:sldSz cx="9144000" cy="6858000" type="screen4x3"/>
  <p:notesSz cx="6858000" cy="9144000"/>
  <p:photoAlbum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howGuides="1">
      <p:cViewPr varScale="1">
        <p:scale>
          <a:sx n="56" d="100"/>
          <a:sy n="56" d="100"/>
        </p:scale>
        <p:origin x="-67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presProps" Target="pres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48166-7819-4FC3-AC50-FEAA5AF8B876}" type="datetimeFigureOut">
              <a:rPr lang="fa-IR" smtClean="0"/>
              <a:t>08/28/1437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EBC2-03C0-40A5-A620-0AEB5C2BA1D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06251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48166-7819-4FC3-AC50-FEAA5AF8B876}" type="datetimeFigureOut">
              <a:rPr lang="fa-IR" smtClean="0"/>
              <a:t>08/28/1437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EBC2-03C0-40A5-A620-0AEB5C2BA1D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17168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48166-7819-4FC3-AC50-FEAA5AF8B876}" type="datetimeFigureOut">
              <a:rPr lang="fa-IR" smtClean="0"/>
              <a:t>08/28/1437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EBC2-03C0-40A5-A620-0AEB5C2BA1D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7739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48166-7819-4FC3-AC50-FEAA5AF8B876}" type="datetimeFigureOut">
              <a:rPr lang="fa-IR" smtClean="0"/>
              <a:t>08/28/1437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EBC2-03C0-40A5-A620-0AEB5C2BA1D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18020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48166-7819-4FC3-AC50-FEAA5AF8B876}" type="datetimeFigureOut">
              <a:rPr lang="fa-IR" smtClean="0"/>
              <a:t>08/28/1437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EBC2-03C0-40A5-A620-0AEB5C2BA1D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86909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48166-7819-4FC3-AC50-FEAA5AF8B876}" type="datetimeFigureOut">
              <a:rPr lang="fa-IR" smtClean="0"/>
              <a:t>08/28/1437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EBC2-03C0-40A5-A620-0AEB5C2BA1D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35358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48166-7819-4FC3-AC50-FEAA5AF8B876}" type="datetimeFigureOut">
              <a:rPr lang="fa-IR" smtClean="0"/>
              <a:t>08/28/1437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EBC2-03C0-40A5-A620-0AEB5C2BA1D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07526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48166-7819-4FC3-AC50-FEAA5AF8B876}" type="datetimeFigureOut">
              <a:rPr lang="fa-IR" smtClean="0"/>
              <a:t>08/28/1437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EBC2-03C0-40A5-A620-0AEB5C2BA1D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12637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48166-7819-4FC3-AC50-FEAA5AF8B876}" type="datetimeFigureOut">
              <a:rPr lang="fa-IR" smtClean="0"/>
              <a:t>08/28/1437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EBC2-03C0-40A5-A620-0AEB5C2BA1D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38258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48166-7819-4FC3-AC50-FEAA5AF8B876}" type="datetimeFigureOut">
              <a:rPr lang="fa-IR" smtClean="0"/>
              <a:t>08/28/1437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EBC2-03C0-40A5-A620-0AEB5C2BA1D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07109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48166-7819-4FC3-AC50-FEAA5AF8B876}" type="datetimeFigureOut">
              <a:rPr lang="fa-IR" smtClean="0"/>
              <a:t>08/28/1437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EBC2-03C0-40A5-A620-0AEB5C2BA1D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63948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48166-7819-4FC3-AC50-FEAA5AF8B876}" type="datetimeFigureOut">
              <a:rPr lang="fa-IR" smtClean="0"/>
              <a:t>08/28/1437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8EBC2-03C0-40A5-A620-0AEB5C2BA1D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408612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12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2676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8581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7390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4037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0316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4567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935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1477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9210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9976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568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5341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26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8271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9915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9798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3088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4884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4241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797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0190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4680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5979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000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803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4079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2641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8004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619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1087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7188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593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8825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0218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784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4030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0807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3136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0147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9517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2529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1370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6877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7242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0589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4616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3213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2549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5672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8245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8214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8702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1723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3050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8130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0778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0564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0729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8646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9297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390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7851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9063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3367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4950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2655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9279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9413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6019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7185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5320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4534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321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1520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4770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1512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188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2639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2628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9256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9041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9854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9844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7940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9646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7878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8595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0922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3698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2234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1671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4297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567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6674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210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962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3012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4180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1739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1584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4148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508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4401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84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5090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46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2445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0188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9663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5562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6977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7701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9441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3903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9204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3506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3040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1837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5104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6171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4528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0460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4403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4662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0174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0962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1252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4020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5321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8275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4584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8107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3631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4825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0768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3697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8344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3388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8130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9577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1098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4607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9515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1898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1693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0723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3395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7590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5951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565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305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7977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3997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5239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798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6385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8040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3942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797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5911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2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4349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163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163</vt:i4>
      </vt:variant>
    </vt:vector>
  </HeadingPairs>
  <TitlesOfParts>
    <vt:vector size="16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Saeed</dc:creator>
  <cp:lastModifiedBy>Saeed</cp:lastModifiedBy>
  <cp:revision>1</cp:revision>
  <dcterms:created xsi:type="dcterms:W3CDTF">2016-06-04T11:10:37Z</dcterms:created>
  <dcterms:modified xsi:type="dcterms:W3CDTF">2016-06-04T11:11:27Z</dcterms:modified>
</cp:coreProperties>
</file>