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172" r:id="rId1"/>
    <p:sldMasterId id="2147487184" r:id="rId2"/>
    <p:sldMasterId id="2147488444" r:id="rId3"/>
    <p:sldMasterId id="2147496093" r:id="rId4"/>
    <p:sldMasterId id="2147496118" r:id="rId5"/>
    <p:sldMasterId id="2147496852" r:id="rId6"/>
    <p:sldMasterId id="2147496876" r:id="rId7"/>
    <p:sldMasterId id="2147496912" r:id="rId8"/>
    <p:sldMasterId id="2147496924" r:id="rId9"/>
    <p:sldMasterId id="2147496948" r:id="rId10"/>
  </p:sldMasterIdLst>
  <p:notesMasterIdLst>
    <p:notesMasterId r:id="rId31"/>
  </p:notesMasterIdLst>
  <p:sldIdLst>
    <p:sldId id="426" r:id="rId11"/>
    <p:sldId id="838" r:id="rId12"/>
    <p:sldId id="810" r:id="rId13"/>
    <p:sldId id="831" r:id="rId14"/>
    <p:sldId id="832" r:id="rId15"/>
    <p:sldId id="833" r:id="rId16"/>
    <p:sldId id="811" r:id="rId17"/>
    <p:sldId id="834" r:id="rId18"/>
    <p:sldId id="839" r:id="rId19"/>
    <p:sldId id="840" r:id="rId20"/>
    <p:sldId id="812" r:id="rId21"/>
    <p:sldId id="813" r:id="rId22"/>
    <p:sldId id="814" r:id="rId23"/>
    <p:sldId id="841" r:id="rId24"/>
    <p:sldId id="818" r:id="rId25"/>
    <p:sldId id="819" r:id="rId26"/>
    <p:sldId id="842" r:id="rId27"/>
    <p:sldId id="825" r:id="rId28"/>
    <p:sldId id="830" r:id="rId29"/>
    <p:sldId id="779"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5pPr>
    <a:lvl6pPr marL="2286000" algn="r" defTabSz="914400" rtl="1" eaLnBrk="1" latinLnBrk="0" hangingPunct="1">
      <a:defRPr kern="1200">
        <a:solidFill>
          <a:schemeClr val="tx1"/>
        </a:solidFill>
        <a:latin typeface="Constantia" panose="02030602050306030303" pitchFamily="18" charset="0"/>
        <a:ea typeface="+mn-ea"/>
        <a:cs typeface="Arial" panose="020B0604020202020204" pitchFamily="34" charset="0"/>
      </a:defRPr>
    </a:lvl6pPr>
    <a:lvl7pPr marL="2743200" algn="r" defTabSz="914400" rtl="1" eaLnBrk="1" latinLnBrk="0" hangingPunct="1">
      <a:defRPr kern="1200">
        <a:solidFill>
          <a:schemeClr val="tx1"/>
        </a:solidFill>
        <a:latin typeface="Constantia" panose="02030602050306030303" pitchFamily="18" charset="0"/>
        <a:ea typeface="+mn-ea"/>
        <a:cs typeface="Arial" panose="020B0604020202020204" pitchFamily="34" charset="0"/>
      </a:defRPr>
    </a:lvl7pPr>
    <a:lvl8pPr marL="3200400" algn="r" defTabSz="914400" rtl="1" eaLnBrk="1" latinLnBrk="0" hangingPunct="1">
      <a:defRPr kern="1200">
        <a:solidFill>
          <a:schemeClr val="tx1"/>
        </a:solidFill>
        <a:latin typeface="Constantia" panose="02030602050306030303" pitchFamily="18" charset="0"/>
        <a:ea typeface="+mn-ea"/>
        <a:cs typeface="Arial" panose="020B0604020202020204" pitchFamily="34" charset="0"/>
      </a:defRPr>
    </a:lvl8pPr>
    <a:lvl9pPr marL="3657600" algn="r" defTabSz="914400" rtl="1" eaLnBrk="1" latinLnBrk="0" hangingPunct="1">
      <a:defRPr kern="1200">
        <a:solidFill>
          <a:schemeClr val="tx1"/>
        </a:solidFill>
        <a:latin typeface="Constantia" panose="020306020503060303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71" autoAdjust="0"/>
    <p:restoredTop sz="94660"/>
  </p:normalViewPr>
  <p:slideViewPr>
    <p:cSldViewPr>
      <p:cViewPr varScale="1">
        <p:scale>
          <a:sx n="86" d="100"/>
          <a:sy n="86" d="100"/>
        </p:scale>
        <p:origin x="1157" y="-106"/>
      </p:cViewPr>
      <p:guideLst>
        <p:guide orient="horz" pos="2160"/>
        <p:guide pos="2880"/>
      </p:guideLst>
    </p:cSldViewPr>
  </p:slideViewPr>
  <p:notesTextViewPr>
    <p:cViewPr>
      <p:scale>
        <a:sx n="1" d="1"/>
        <a:sy n="1" d="1"/>
      </p:scale>
      <p:origin x="0" y="0"/>
    </p:cViewPr>
  </p:notesTextViewPr>
  <p:sorterViewPr>
    <p:cViewPr>
      <p:scale>
        <a:sx n="100" d="100"/>
        <a:sy n="100" d="100"/>
      </p:scale>
      <p:origin x="0" y="119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pitchFamily="34" charset="0"/>
              </a:defRPr>
            </a:lvl1pPr>
          </a:lstStyle>
          <a:p>
            <a:pPr>
              <a:defRPr/>
            </a:pPr>
            <a:fld id="{48CDA8FF-F947-4C5D-B37C-D89E0668885D}" type="datetimeFigureOut">
              <a:rPr lang="en-US"/>
              <a:pPr>
                <a:defRPr/>
              </a:pPr>
              <a:t>2/21/2020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4D09B7E-1925-4A25-A716-42B488387D43}" type="slidenum">
              <a:rPr lang="en-US" altLang="en-US"/>
              <a:pPr>
                <a:defRPr/>
              </a:pPr>
              <a:t>‹#›</a:t>
            </a:fld>
            <a:endParaRPr lang="en-US" altLang="en-US"/>
          </a:p>
        </p:txBody>
      </p:sp>
    </p:spTree>
    <p:extLst>
      <p:ext uri="{BB962C8B-B14F-4D97-AF65-F5344CB8AC3E}">
        <p14:creationId xmlns:p14="http://schemas.microsoft.com/office/powerpoint/2010/main" val="1830080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2701925" y="2130445"/>
            <a:ext cx="4800600" cy="1470025"/>
          </a:xfrm>
        </p:spPr>
        <p:txBody>
          <a:bodyPr/>
          <a:lstStyle>
            <a:lvl1pPr>
              <a:buClr>
                <a:srgbClr val="FFFFFF"/>
              </a:buClr>
              <a:defRPr/>
            </a:lvl1pPr>
          </a:lstStyle>
          <a:p>
            <a:pPr lvl="0"/>
            <a:r>
              <a:rPr lang="en-US" noProof="0" smtClean="0"/>
              <a:t>Click to edit Master title style</a:t>
            </a:r>
          </a:p>
        </p:txBody>
      </p:sp>
      <p:sp>
        <p:nvSpPr>
          <p:cNvPr id="23555"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atin typeface="Constantia"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Constantia"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Constantia" panose="02030602050306030303" pitchFamily="18" charset="0"/>
              </a:defRPr>
            </a:lvl1pPr>
          </a:lstStyle>
          <a:p>
            <a:pPr>
              <a:defRPr/>
            </a:pPr>
            <a:fld id="{4BCAE266-4CE5-475C-9F6C-A864A2AEEDC5}" type="slidenum">
              <a:rPr lang="en-US" altLang="en-US"/>
              <a:pPr>
                <a:defRPr/>
              </a:pPr>
              <a:t>‹#›</a:t>
            </a:fld>
            <a:endParaRPr lang="en-US" altLang="en-US"/>
          </a:p>
        </p:txBody>
      </p:sp>
    </p:spTree>
    <p:extLst>
      <p:ext uri="{BB962C8B-B14F-4D97-AF65-F5344CB8AC3E}">
        <p14:creationId xmlns:p14="http://schemas.microsoft.com/office/powerpoint/2010/main" val="4262564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atin typeface="Constantia" pitchFamily="18"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Constantia"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Constantia" panose="02030602050306030303" pitchFamily="18" charset="0"/>
              </a:defRPr>
            </a:lvl1pPr>
          </a:lstStyle>
          <a:p>
            <a:pPr>
              <a:defRPr/>
            </a:pPr>
            <a:fld id="{F3AB0379-D7E3-4716-A5AF-70FDF4D48E4E}" type="slidenum">
              <a:rPr lang="en-US" altLang="en-US"/>
              <a:pPr>
                <a:defRPr/>
              </a:pPr>
              <a:t>‹#›</a:t>
            </a:fld>
            <a:endParaRPr lang="en-US" altLang="en-US"/>
          </a:p>
        </p:txBody>
      </p:sp>
    </p:spTree>
    <p:extLst>
      <p:ext uri="{BB962C8B-B14F-4D97-AF65-F5344CB8AC3E}">
        <p14:creationId xmlns:p14="http://schemas.microsoft.com/office/powerpoint/2010/main" val="32026287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rtl="0" fontAlgn="base">
              <a:spcBef>
                <a:spcPct val="0"/>
              </a:spcBef>
              <a:spcAft>
                <a:spcPct val="0"/>
              </a:spcAft>
              <a:defRPr>
                <a:latin typeface="Constantia" pitchFamily="18" charset="0"/>
                <a:cs typeface="Arial" pitchFamily="34" charset="0"/>
              </a:defRPr>
            </a:lvl1pPr>
          </a:lstStyle>
          <a:p>
            <a:pPr>
              <a:defRPr/>
            </a:pPr>
            <a:fld id="{B3C3E748-196D-438C-AE77-DB46778361E4}" type="datetimeFigureOut">
              <a:rPr lang="fa-IR"/>
              <a:pPr>
                <a:defRPr/>
              </a:pPr>
              <a:t>27/06/1441</a:t>
            </a:fld>
            <a:endParaRPr lang="fa-IR"/>
          </a:p>
        </p:txBody>
      </p:sp>
      <p:sp>
        <p:nvSpPr>
          <p:cNvPr id="3" name="Footer Placeholder 2"/>
          <p:cNvSpPr>
            <a:spLocks noGrp="1"/>
          </p:cNvSpPr>
          <p:nvPr>
            <p:ph type="ftr" sz="quarter" idx="11"/>
          </p:nvPr>
        </p:nvSpPr>
        <p:spPr/>
        <p:txBody>
          <a:bodyPr/>
          <a:lstStyle>
            <a:lvl1pPr rtl="0" fontAlgn="base">
              <a:spcBef>
                <a:spcPct val="0"/>
              </a:spcBef>
              <a:spcAft>
                <a:spcPct val="0"/>
              </a:spcAft>
              <a:defRPr>
                <a:latin typeface="Constantia" pitchFamily="18" charset="0"/>
                <a:cs typeface="Arial" pitchFamily="34" charset="0"/>
              </a:defRPr>
            </a:lvl1pPr>
          </a:lstStyle>
          <a:p>
            <a:pPr>
              <a:defRPr/>
            </a:pPr>
            <a:endParaRPr lang="fa-IR"/>
          </a:p>
        </p:txBody>
      </p:sp>
      <p:sp>
        <p:nvSpPr>
          <p:cNvPr id="4" name="Slide Number Placeholder 3"/>
          <p:cNvSpPr>
            <a:spLocks noGrp="1"/>
          </p:cNvSpPr>
          <p:nvPr>
            <p:ph type="sldNum" sz="quarter" idx="12"/>
          </p:nvPr>
        </p:nvSpPr>
        <p:spPr/>
        <p:txBody>
          <a:bodyPr/>
          <a:lstStyle>
            <a:lvl1pPr rtl="0">
              <a:defRPr smtClean="0">
                <a:cs typeface="Arial" panose="020B0604020202020204" pitchFamily="34" charset="0"/>
              </a:defRPr>
            </a:lvl1pPr>
          </a:lstStyle>
          <a:p>
            <a:pPr>
              <a:defRPr/>
            </a:pPr>
            <a:fld id="{99EE44A9-BE72-40FC-8196-F33CB001C6FA}" type="slidenum">
              <a:rPr lang="fa-IR" altLang="en-US"/>
              <a:pPr>
                <a:defRPr/>
              </a:pPr>
              <a:t>‹#›</a:t>
            </a:fld>
            <a:endParaRPr lang="fa-IR" altLang="en-US"/>
          </a:p>
        </p:txBody>
      </p:sp>
    </p:spTree>
    <p:extLst>
      <p:ext uri="{BB962C8B-B14F-4D97-AF65-F5344CB8AC3E}">
        <p14:creationId xmlns:p14="http://schemas.microsoft.com/office/powerpoint/2010/main" val="3720643982"/>
      </p:ext>
    </p:extLst>
  </p:cSld>
  <p:clrMapOvr>
    <a:masterClrMapping/>
  </p:clrMapOvr>
  <p:transition>
    <p:zo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7"/>
          <p:cNvSpPr>
            <a:spLocks noGrp="1"/>
          </p:cNvSpPr>
          <p:nvPr>
            <p:ph type="dt" sz="half" idx="10"/>
          </p:nvPr>
        </p:nvSpPr>
        <p:spPr/>
        <p:txBody>
          <a:bodyPr/>
          <a:lstStyle>
            <a:lvl1pPr rtl="0" fontAlgn="base">
              <a:spcBef>
                <a:spcPct val="0"/>
              </a:spcBef>
              <a:spcAft>
                <a:spcPct val="0"/>
              </a:spcAft>
              <a:defRPr>
                <a:latin typeface="Constantia" pitchFamily="18" charset="0"/>
                <a:cs typeface="Arial" pitchFamily="34" charset="0"/>
              </a:defRPr>
            </a:lvl1pPr>
          </a:lstStyle>
          <a:p>
            <a:pPr>
              <a:defRPr/>
            </a:pPr>
            <a:fld id="{75984D7C-0D48-4775-B411-2602DA3E2943}" type="datetimeFigureOut">
              <a:rPr lang="fa-IR"/>
              <a:pPr>
                <a:defRPr/>
              </a:pPr>
              <a:t>27/06/1441</a:t>
            </a:fld>
            <a:endParaRPr lang="fa-IR"/>
          </a:p>
        </p:txBody>
      </p:sp>
      <p:sp>
        <p:nvSpPr>
          <p:cNvPr id="6" name="Slide Number Placeholder 8"/>
          <p:cNvSpPr>
            <a:spLocks noGrp="1"/>
          </p:cNvSpPr>
          <p:nvPr>
            <p:ph type="sldNum" sz="quarter" idx="11"/>
          </p:nvPr>
        </p:nvSpPr>
        <p:spPr/>
        <p:txBody>
          <a:bodyPr/>
          <a:lstStyle>
            <a:lvl1pPr rtl="0">
              <a:defRPr smtClean="0">
                <a:cs typeface="Arial" panose="020B0604020202020204" pitchFamily="34" charset="0"/>
              </a:defRPr>
            </a:lvl1pPr>
          </a:lstStyle>
          <a:p>
            <a:pPr>
              <a:defRPr/>
            </a:pPr>
            <a:fld id="{A174BCD7-4403-424F-9B3E-0301F63E69A8}" type="slidenum">
              <a:rPr lang="fa-IR" altLang="en-US"/>
              <a:pPr>
                <a:defRPr/>
              </a:pPr>
              <a:t>‹#›</a:t>
            </a:fld>
            <a:endParaRPr lang="fa-IR" altLang="en-US"/>
          </a:p>
        </p:txBody>
      </p:sp>
      <p:sp>
        <p:nvSpPr>
          <p:cNvPr id="7" name="Footer Placeholder 9"/>
          <p:cNvSpPr>
            <a:spLocks noGrp="1"/>
          </p:cNvSpPr>
          <p:nvPr>
            <p:ph type="ftr" sz="quarter" idx="12"/>
          </p:nvPr>
        </p:nvSpPr>
        <p:spPr/>
        <p:txBody>
          <a:bodyPr/>
          <a:lstStyle>
            <a:lvl1pPr rtl="0" fontAlgn="base">
              <a:spcBef>
                <a:spcPct val="0"/>
              </a:spcBef>
              <a:spcAft>
                <a:spcPct val="0"/>
              </a:spcAft>
              <a:defRPr>
                <a:latin typeface="Constantia" pitchFamily="18" charset="0"/>
                <a:cs typeface="Arial" pitchFamily="34" charset="0"/>
              </a:defRPr>
            </a:lvl1pPr>
          </a:lstStyle>
          <a:p>
            <a:pPr>
              <a:defRPr/>
            </a:pPr>
            <a:endParaRPr lang="fa-IR"/>
          </a:p>
        </p:txBody>
      </p:sp>
    </p:spTree>
    <p:extLst>
      <p:ext uri="{BB962C8B-B14F-4D97-AF65-F5344CB8AC3E}">
        <p14:creationId xmlns:p14="http://schemas.microsoft.com/office/powerpoint/2010/main" val="2685298409"/>
      </p:ext>
    </p:extLst>
  </p:cSld>
  <p:clrMapOvr>
    <a:masterClrMapping/>
  </p:clrMapOvr>
  <p:transition>
    <p:zo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7"/>
          <p:cNvSpPr>
            <a:spLocks noGrp="1"/>
          </p:cNvSpPr>
          <p:nvPr>
            <p:ph type="dt" sz="half" idx="10"/>
          </p:nvPr>
        </p:nvSpPr>
        <p:spPr/>
        <p:txBody>
          <a:bodyPr/>
          <a:lstStyle>
            <a:lvl1pPr rtl="0" fontAlgn="base">
              <a:spcBef>
                <a:spcPct val="0"/>
              </a:spcBef>
              <a:spcAft>
                <a:spcPct val="0"/>
              </a:spcAft>
              <a:defRPr>
                <a:latin typeface="Constantia" pitchFamily="18" charset="0"/>
                <a:cs typeface="Arial" pitchFamily="34" charset="0"/>
              </a:defRPr>
            </a:lvl1pPr>
          </a:lstStyle>
          <a:p>
            <a:pPr>
              <a:defRPr/>
            </a:pPr>
            <a:fld id="{CEFF551F-CEBF-4FD3-94C3-DAE03817F770}" type="datetimeFigureOut">
              <a:rPr lang="fa-IR"/>
              <a:pPr>
                <a:defRPr/>
              </a:pPr>
              <a:t>27/06/1441</a:t>
            </a:fld>
            <a:endParaRPr lang="fa-IR"/>
          </a:p>
        </p:txBody>
      </p:sp>
      <p:sp>
        <p:nvSpPr>
          <p:cNvPr id="6" name="Slide Number Placeholder 8"/>
          <p:cNvSpPr>
            <a:spLocks noGrp="1"/>
          </p:cNvSpPr>
          <p:nvPr>
            <p:ph type="sldNum" sz="quarter" idx="11"/>
          </p:nvPr>
        </p:nvSpPr>
        <p:spPr/>
        <p:txBody>
          <a:bodyPr/>
          <a:lstStyle>
            <a:lvl1pPr rtl="0">
              <a:defRPr smtClean="0">
                <a:cs typeface="Arial" panose="020B0604020202020204" pitchFamily="34" charset="0"/>
              </a:defRPr>
            </a:lvl1pPr>
          </a:lstStyle>
          <a:p>
            <a:pPr>
              <a:defRPr/>
            </a:pPr>
            <a:fld id="{9DB9BAE1-3845-4553-BEF1-EC3E18F83C9B}" type="slidenum">
              <a:rPr lang="fa-IR" altLang="en-US"/>
              <a:pPr>
                <a:defRPr/>
              </a:pPr>
              <a:t>‹#›</a:t>
            </a:fld>
            <a:endParaRPr lang="fa-IR" altLang="en-US"/>
          </a:p>
        </p:txBody>
      </p:sp>
      <p:sp>
        <p:nvSpPr>
          <p:cNvPr id="7" name="Footer Placeholder 9"/>
          <p:cNvSpPr>
            <a:spLocks noGrp="1"/>
          </p:cNvSpPr>
          <p:nvPr>
            <p:ph type="ftr" sz="quarter" idx="12"/>
          </p:nvPr>
        </p:nvSpPr>
        <p:spPr/>
        <p:txBody>
          <a:bodyPr/>
          <a:lstStyle>
            <a:lvl1pPr rtl="0" fontAlgn="base">
              <a:spcBef>
                <a:spcPct val="0"/>
              </a:spcBef>
              <a:spcAft>
                <a:spcPct val="0"/>
              </a:spcAft>
              <a:defRPr>
                <a:latin typeface="Constantia" pitchFamily="18" charset="0"/>
                <a:cs typeface="Arial" pitchFamily="34" charset="0"/>
              </a:defRPr>
            </a:lvl1pPr>
          </a:lstStyle>
          <a:p>
            <a:pPr>
              <a:defRPr/>
            </a:pPr>
            <a:endParaRPr lang="fa-IR"/>
          </a:p>
        </p:txBody>
      </p:sp>
    </p:spTree>
    <p:extLst>
      <p:ext uri="{BB962C8B-B14F-4D97-AF65-F5344CB8AC3E}">
        <p14:creationId xmlns:p14="http://schemas.microsoft.com/office/powerpoint/2010/main" val="3464054340"/>
      </p:ext>
    </p:extLst>
  </p:cSld>
  <p:clrMapOvr>
    <a:masterClrMapping/>
  </p:clrMapOvr>
  <p:transition>
    <p:zo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Constantia" pitchFamily="18" charset="0"/>
                <a:cs typeface="Arial" pitchFamily="34" charset="0"/>
              </a:defRPr>
            </a:lvl1pPr>
          </a:lstStyle>
          <a:p>
            <a:pPr>
              <a:defRPr/>
            </a:pPr>
            <a:fld id="{B6DC8257-673F-4714-9B97-361B8E7E830A}" type="datetimeFigureOut">
              <a:rPr lang="fa-IR"/>
              <a:pPr>
                <a:defRPr/>
              </a:pPr>
              <a:t>27/06/1441</a:t>
            </a:fld>
            <a:endParaRPr lang="fa-IR"/>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Constantia" pitchFamily="18" charset="0"/>
                <a:cs typeface="Arial" pitchFamily="34" charset="0"/>
              </a:defRPr>
            </a:lvl1pPr>
          </a:lstStyle>
          <a:p>
            <a:pPr>
              <a:defRPr/>
            </a:pPr>
            <a:endParaRPr lang="fa-IR"/>
          </a:p>
        </p:txBody>
      </p:sp>
      <p:sp>
        <p:nvSpPr>
          <p:cNvPr id="6" name="Slide Number Placeholder 5"/>
          <p:cNvSpPr>
            <a:spLocks noGrp="1"/>
          </p:cNvSpPr>
          <p:nvPr>
            <p:ph type="sldNum" sz="quarter" idx="12"/>
          </p:nvPr>
        </p:nvSpPr>
        <p:spPr/>
        <p:txBody>
          <a:bodyPr/>
          <a:lstStyle>
            <a:lvl1pPr rtl="0">
              <a:defRPr smtClean="0">
                <a:cs typeface="Arial" panose="020B0604020202020204" pitchFamily="34" charset="0"/>
              </a:defRPr>
            </a:lvl1pPr>
          </a:lstStyle>
          <a:p>
            <a:pPr>
              <a:defRPr/>
            </a:pPr>
            <a:fld id="{7912FDA9-77A3-4E50-A9CC-8FA076067976}" type="slidenum">
              <a:rPr lang="fa-IR" altLang="en-US"/>
              <a:pPr>
                <a:defRPr/>
              </a:pPr>
              <a:t>‹#›</a:t>
            </a:fld>
            <a:endParaRPr lang="fa-IR" altLang="en-US"/>
          </a:p>
        </p:txBody>
      </p:sp>
    </p:spTree>
    <p:extLst>
      <p:ext uri="{BB962C8B-B14F-4D97-AF65-F5344CB8AC3E}">
        <p14:creationId xmlns:p14="http://schemas.microsoft.com/office/powerpoint/2010/main" val="3793860992"/>
      </p:ext>
    </p:extLst>
  </p:cSld>
  <p:clrMapOvr>
    <a:masterClrMapping/>
  </p:clrMapOvr>
  <p:transition>
    <p:zo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Constantia" pitchFamily="18" charset="0"/>
                <a:cs typeface="Arial" pitchFamily="34" charset="0"/>
              </a:defRPr>
            </a:lvl1pPr>
          </a:lstStyle>
          <a:p>
            <a:pPr>
              <a:defRPr/>
            </a:pPr>
            <a:fld id="{67C3C502-560E-4ED1-B25F-F693C1442102}" type="datetimeFigureOut">
              <a:rPr lang="fa-IR"/>
              <a:pPr>
                <a:defRPr/>
              </a:pPr>
              <a:t>27/06/1441</a:t>
            </a:fld>
            <a:endParaRPr lang="fa-IR"/>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Constantia" pitchFamily="18" charset="0"/>
                <a:cs typeface="Arial" pitchFamily="34" charset="0"/>
              </a:defRPr>
            </a:lvl1pPr>
          </a:lstStyle>
          <a:p>
            <a:pPr>
              <a:defRPr/>
            </a:pPr>
            <a:endParaRPr lang="fa-IR"/>
          </a:p>
        </p:txBody>
      </p:sp>
      <p:sp>
        <p:nvSpPr>
          <p:cNvPr id="6" name="Slide Number Placeholder 5"/>
          <p:cNvSpPr>
            <a:spLocks noGrp="1"/>
          </p:cNvSpPr>
          <p:nvPr>
            <p:ph type="sldNum" sz="quarter" idx="12"/>
          </p:nvPr>
        </p:nvSpPr>
        <p:spPr/>
        <p:txBody>
          <a:bodyPr/>
          <a:lstStyle>
            <a:lvl1pPr rtl="0">
              <a:defRPr smtClean="0">
                <a:cs typeface="Arial" panose="020B0604020202020204" pitchFamily="34" charset="0"/>
              </a:defRPr>
            </a:lvl1pPr>
          </a:lstStyle>
          <a:p>
            <a:pPr>
              <a:defRPr/>
            </a:pPr>
            <a:fld id="{52B62680-63ED-46F2-8B4C-04633037BAA0}" type="slidenum">
              <a:rPr lang="fa-IR" altLang="en-US"/>
              <a:pPr>
                <a:defRPr/>
              </a:pPr>
              <a:t>‹#›</a:t>
            </a:fld>
            <a:endParaRPr lang="fa-IR" altLang="en-US"/>
          </a:p>
        </p:txBody>
      </p:sp>
    </p:spTree>
    <p:extLst>
      <p:ext uri="{BB962C8B-B14F-4D97-AF65-F5344CB8AC3E}">
        <p14:creationId xmlns:p14="http://schemas.microsoft.com/office/powerpoint/2010/main" val="3078670173"/>
      </p:ext>
    </p:extLst>
  </p:cSld>
  <p:clrMapOvr>
    <a:masterClrMapping/>
  </p:clrMapOvr>
  <p:transition>
    <p:zo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eaLnBrk="1" hangingPunct="1">
              <a:defRPr/>
            </a:pPr>
            <a:endParaRPr lang="en-US">
              <a:solidFill>
                <a:prstClr val="white"/>
              </a:solidFill>
              <a:latin typeface="Arial"/>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eaLnBrk="1" hangingPunct="1">
              <a:defRPr/>
            </a:pPr>
            <a:endParaRPr lang="en-US">
              <a:solidFill>
                <a:prstClr val="white"/>
              </a:solidFill>
              <a:latin typeface="Arial"/>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rtl="0">
              <a:defRPr>
                <a:latin typeface="Constantia" pitchFamily="18" charset="0"/>
              </a:defRPr>
            </a:lvl1pPr>
          </a:lstStyle>
          <a:p>
            <a:pPr>
              <a:defRPr/>
            </a:pPr>
            <a:endParaRPr lang="fa-IR"/>
          </a:p>
        </p:txBody>
      </p:sp>
      <p:sp>
        <p:nvSpPr>
          <p:cNvPr id="7" name="Footer Placeholder 18"/>
          <p:cNvSpPr>
            <a:spLocks noGrp="1"/>
          </p:cNvSpPr>
          <p:nvPr>
            <p:ph type="ftr" sz="quarter" idx="11"/>
          </p:nvPr>
        </p:nvSpPr>
        <p:spPr/>
        <p:txBody>
          <a:bodyPr/>
          <a:lstStyle>
            <a:lvl1pPr rtl="0">
              <a:defRPr>
                <a:latin typeface="Constantia" pitchFamily="18" charset="0"/>
              </a:defRPr>
            </a:lvl1pPr>
          </a:lstStyle>
          <a:p>
            <a:pPr>
              <a:defRPr/>
            </a:pPr>
            <a:endParaRPr lang="fa-IR"/>
          </a:p>
        </p:txBody>
      </p:sp>
      <p:sp>
        <p:nvSpPr>
          <p:cNvPr id="8" name="Slide Number Placeholder 26"/>
          <p:cNvSpPr>
            <a:spLocks noGrp="1"/>
          </p:cNvSpPr>
          <p:nvPr>
            <p:ph type="sldNum" sz="quarter" idx="12"/>
          </p:nvPr>
        </p:nvSpPr>
        <p:spPr/>
        <p:txBody>
          <a:bodyPr/>
          <a:lstStyle>
            <a:lvl1pPr rtl="0">
              <a:defRPr smtClean="0">
                <a:latin typeface="Constantia" panose="02030602050306030303" pitchFamily="18" charset="0"/>
              </a:defRPr>
            </a:lvl1pPr>
          </a:lstStyle>
          <a:p>
            <a:pPr>
              <a:defRPr/>
            </a:pPr>
            <a:fld id="{99BE6191-CA74-4D73-8F09-9AC687453E07}" type="slidenum">
              <a:rPr lang="fa-IR" altLang="en-US"/>
              <a:pPr>
                <a:defRPr/>
              </a:pPr>
              <a:t>‹#›</a:t>
            </a:fld>
            <a:endParaRPr lang="fa-IR" altLang="en-US"/>
          </a:p>
        </p:txBody>
      </p:sp>
    </p:spTree>
    <p:extLst>
      <p:ext uri="{BB962C8B-B14F-4D97-AF65-F5344CB8AC3E}">
        <p14:creationId xmlns:p14="http://schemas.microsoft.com/office/powerpoint/2010/main" val="1106518041"/>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rtl="0">
              <a:defRPr>
                <a:latin typeface="Constantia" pitchFamily="18" charset="0"/>
              </a:defRPr>
            </a:lvl1pPr>
          </a:lstStyle>
          <a:p>
            <a:pPr>
              <a:defRPr/>
            </a:pPr>
            <a:endParaRPr lang="fa-IR"/>
          </a:p>
        </p:txBody>
      </p:sp>
      <p:sp>
        <p:nvSpPr>
          <p:cNvPr id="5" name="Footer Placeholder 21"/>
          <p:cNvSpPr>
            <a:spLocks noGrp="1"/>
          </p:cNvSpPr>
          <p:nvPr>
            <p:ph type="ftr" sz="quarter" idx="11"/>
          </p:nvPr>
        </p:nvSpPr>
        <p:spPr/>
        <p:txBody>
          <a:bodyPr/>
          <a:lstStyle>
            <a:lvl1pPr rtl="0">
              <a:defRPr>
                <a:latin typeface="Constantia" pitchFamily="18" charset="0"/>
              </a:defRPr>
            </a:lvl1pPr>
          </a:lstStyle>
          <a:p>
            <a:pPr>
              <a:defRPr/>
            </a:pPr>
            <a:endParaRPr lang="fa-IR"/>
          </a:p>
        </p:txBody>
      </p:sp>
      <p:sp>
        <p:nvSpPr>
          <p:cNvPr id="6" name="Slide Number Placeholder 17"/>
          <p:cNvSpPr>
            <a:spLocks noGrp="1"/>
          </p:cNvSpPr>
          <p:nvPr>
            <p:ph type="sldNum" sz="quarter" idx="12"/>
          </p:nvPr>
        </p:nvSpPr>
        <p:spPr/>
        <p:txBody>
          <a:bodyPr/>
          <a:lstStyle>
            <a:lvl1pPr rtl="0">
              <a:defRPr smtClean="0">
                <a:latin typeface="Constantia" panose="02030602050306030303" pitchFamily="18" charset="0"/>
              </a:defRPr>
            </a:lvl1pPr>
          </a:lstStyle>
          <a:p>
            <a:pPr>
              <a:defRPr/>
            </a:pPr>
            <a:fld id="{B6EDF0B0-0CE1-43D3-9171-8CDF4B659106}" type="slidenum">
              <a:rPr lang="fa-IR" altLang="en-US"/>
              <a:pPr>
                <a:defRPr/>
              </a:pPr>
              <a:t>‹#›</a:t>
            </a:fld>
            <a:endParaRPr lang="fa-IR" altLang="en-US"/>
          </a:p>
        </p:txBody>
      </p:sp>
    </p:spTree>
    <p:extLst>
      <p:ext uri="{BB962C8B-B14F-4D97-AF65-F5344CB8AC3E}">
        <p14:creationId xmlns:p14="http://schemas.microsoft.com/office/powerpoint/2010/main" val="17375678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eaLnBrk="1" hangingPunct="1">
              <a:defRPr/>
            </a:pPr>
            <a:endParaRPr lang="en-US">
              <a:solidFill>
                <a:prstClr val="white"/>
              </a:solidFill>
              <a:latin typeface="Arial"/>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eaLnBrk="1" hangingPunct="1">
              <a:defRPr/>
            </a:pPr>
            <a:endParaRPr lang="en-US">
              <a:solidFill>
                <a:prstClr val="white"/>
              </a:solidFill>
              <a:latin typeface="Arial"/>
            </a:endParaRPr>
          </a:p>
        </p:txBody>
      </p:sp>
      <p:sp>
        <p:nvSpPr>
          <p:cNvPr id="2" name="Title 1"/>
          <p:cNvSpPr>
            <a:spLocks noGrp="1"/>
          </p:cNvSpPr>
          <p:nvPr>
            <p:ph type="title"/>
          </p:nvPr>
        </p:nvSpPr>
        <p:spPr>
          <a:xfrm>
            <a:off x="685800" y="358385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rtl="0">
              <a:defRPr>
                <a:latin typeface="Constantia" pitchFamily="18" charset="0"/>
              </a:defRPr>
            </a:lvl1pPr>
          </a:lstStyle>
          <a:p>
            <a:pPr>
              <a:defRPr/>
            </a:pPr>
            <a:endParaRPr lang="fa-IR"/>
          </a:p>
        </p:txBody>
      </p:sp>
      <p:sp>
        <p:nvSpPr>
          <p:cNvPr id="7" name="Footer Placeholder 4"/>
          <p:cNvSpPr>
            <a:spLocks noGrp="1"/>
          </p:cNvSpPr>
          <p:nvPr>
            <p:ph type="ftr" sz="quarter" idx="11"/>
          </p:nvPr>
        </p:nvSpPr>
        <p:spPr/>
        <p:txBody>
          <a:bodyPr/>
          <a:lstStyle>
            <a:lvl1pPr rtl="0">
              <a:defRPr>
                <a:latin typeface="Constantia" pitchFamily="18" charset="0"/>
              </a:defRPr>
            </a:lvl1pPr>
          </a:lstStyle>
          <a:p>
            <a:pPr>
              <a:defRPr/>
            </a:pPr>
            <a:endParaRPr lang="fa-IR"/>
          </a:p>
        </p:txBody>
      </p:sp>
      <p:sp>
        <p:nvSpPr>
          <p:cNvPr id="8" name="Slide Number Placeholder 5"/>
          <p:cNvSpPr>
            <a:spLocks noGrp="1"/>
          </p:cNvSpPr>
          <p:nvPr>
            <p:ph type="sldNum" sz="quarter" idx="12"/>
          </p:nvPr>
        </p:nvSpPr>
        <p:spPr/>
        <p:txBody>
          <a:bodyPr/>
          <a:lstStyle>
            <a:lvl1pPr rtl="0">
              <a:defRPr smtClean="0">
                <a:latin typeface="Constantia" panose="02030602050306030303" pitchFamily="18" charset="0"/>
              </a:defRPr>
            </a:lvl1pPr>
          </a:lstStyle>
          <a:p>
            <a:pPr>
              <a:defRPr/>
            </a:pPr>
            <a:fld id="{017E2172-8867-40D2-B761-2840CF42D4B9}" type="slidenum">
              <a:rPr lang="fa-IR" altLang="en-US"/>
              <a:pPr>
                <a:defRPr/>
              </a:pPr>
              <a:t>‹#›</a:t>
            </a:fld>
            <a:endParaRPr lang="fa-IR" altLang="en-US"/>
          </a:p>
        </p:txBody>
      </p:sp>
    </p:spTree>
    <p:extLst>
      <p:ext uri="{BB962C8B-B14F-4D97-AF65-F5344CB8AC3E}">
        <p14:creationId xmlns:p14="http://schemas.microsoft.com/office/powerpoint/2010/main" val="3596497517"/>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6"/>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rtl="0">
              <a:defRPr>
                <a:latin typeface="Constantia" pitchFamily="18" charset="0"/>
              </a:defRPr>
            </a:lvl1pPr>
          </a:lstStyle>
          <a:p>
            <a:pPr>
              <a:defRPr/>
            </a:pPr>
            <a:endParaRPr lang="fa-IR"/>
          </a:p>
        </p:txBody>
      </p:sp>
      <p:sp>
        <p:nvSpPr>
          <p:cNvPr id="6" name="Footer Placeholder 21"/>
          <p:cNvSpPr>
            <a:spLocks noGrp="1"/>
          </p:cNvSpPr>
          <p:nvPr>
            <p:ph type="ftr" sz="quarter" idx="11"/>
          </p:nvPr>
        </p:nvSpPr>
        <p:spPr/>
        <p:txBody>
          <a:bodyPr/>
          <a:lstStyle>
            <a:lvl1pPr rtl="0">
              <a:defRPr>
                <a:latin typeface="Constantia" pitchFamily="18" charset="0"/>
              </a:defRPr>
            </a:lvl1pPr>
          </a:lstStyle>
          <a:p>
            <a:pPr>
              <a:defRPr/>
            </a:pPr>
            <a:endParaRPr lang="fa-IR"/>
          </a:p>
        </p:txBody>
      </p:sp>
      <p:sp>
        <p:nvSpPr>
          <p:cNvPr id="7" name="Slide Number Placeholder 17"/>
          <p:cNvSpPr>
            <a:spLocks noGrp="1"/>
          </p:cNvSpPr>
          <p:nvPr>
            <p:ph type="sldNum" sz="quarter" idx="12"/>
          </p:nvPr>
        </p:nvSpPr>
        <p:spPr/>
        <p:txBody>
          <a:bodyPr/>
          <a:lstStyle>
            <a:lvl1pPr rtl="0">
              <a:defRPr smtClean="0">
                <a:latin typeface="Constantia" panose="02030602050306030303" pitchFamily="18" charset="0"/>
              </a:defRPr>
            </a:lvl1pPr>
          </a:lstStyle>
          <a:p>
            <a:pPr>
              <a:defRPr/>
            </a:pPr>
            <a:fld id="{E26610A8-8012-44C8-917A-25FCEC4A8E72}" type="slidenum">
              <a:rPr lang="fa-IR" altLang="en-US"/>
              <a:pPr>
                <a:defRPr/>
              </a:pPr>
              <a:t>‹#›</a:t>
            </a:fld>
            <a:endParaRPr lang="fa-IR" altLang="en-US"/>
          </a:p>
        </p:txBody>
      </p:sp>
    </p:spTree>
    <p:extLst>
      <p:ext uri="{BB962C8B-B14F-4D97-AF65-F5344CB8AC3E}">
        <p14:creationId xmlns:p14="http://schemas.microsoft.com/office/powerpoint/2010/main" val="30901932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3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3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rtl="0">
              <a:defRPr>
                <a:latin typeface="Constantia" pitchFamily="18" charset="0"/>
              </a:defRPr>
            </a:lvl1pPr>
          </a:lstStyle>
          <a:p>
            <a:pPr>
              <a:defRPr/>
            </a:pPr>
            <a:endParaRPr lang="fa-IR"/>
          </a:p>
        </p:txBody>
      </p:sp>
      <p:sp>
        <p:nvSpPr>
          <p:cNvPr id="8" name="Footer Placeholder 7"/>
          <p:cNvSpPr>
            <a:spLocks noGrp="1"/>
          </p:cNvSpPr>
          <p:nvPr>
            <p:ph type="ftr" sz="quarter" idx="11"/>
          </p:nvPr>
        </p:nvSpPr>
        <p:spPr/>
        <p:txBody>
          <a:bodyPr/>
          <a:lstStyle>
            <a:lvl1pPr rtl="0">
              <a:defRPr>
                <a:latin typeface="Constantia" pitchFamily="18" charset="0"/>
              </a:defRPr>
            </a:lvl1pPr>
          </a:lstStyle>
          <a:p>
            <a:pPr>
              <a:defRPr/>
            </a:pPr>
            <a:endParaRPr lang="fa-IR"/>
          </a:p>
        </p:txBody>
      </p:sp>
      <p:sp>
        <p:nvSpPr>
          <p:cNvPr id="9" name="Slide Number Placeholder 8"/>
          <p:cNvSpPr>
            <a:spLocks noGrp="1"/>
          </p:cNvSpPr>
          <p:nvPr>
            <p:ph type="sldNum" sz="quarter" idx="12"/>
          </p:nvPr>
        </p:nvSpPr>
        <p:spPr/>
        <p:txBody>
          <a:bodyPr/>
          <a:lstStyle>
            <a:lvl1pPr rtl="0">
              <a:defRPr smtClean="0">
                <a:latin typeface="Constantia" panose="02030602050306030303" pitchFamily="18" charset="0"/>
              </a:defRPr>
            </a:lvl1pPr>
          </a:lstStyle>
          <a:p>
            <a:pPr>
              <a:defRPr/>
            </a:pPr>
            <a:fld id="{AB1F1CB0-198F-470F-9945-05B0B33E39BC}" type="slidenum">
              <a:rPr lang="fa-IR" altLang="en-US"/>
              <a:pPr>
                <a:defRPr/>
              </a:pPr>
              <a:t>‹#›</a:t>
            </a:fld>
            <a:endParaRPr lang="fa-IR" altLang="en-US"/>
          </a:p>
        </p:txBody>
      </p:sp>
    </p:spTree>
    <p:extLst>
      <p:ext uri="{BB962C8B-B14F-4D97-AF65-F5344CB8AC3E}">
        <p14:creationId xmlns:p14="http://schemas.microsoft.com/office/powerpoint/2010/main" val="580543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58"/>
            <a:ext cx="158115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2693990" y="27465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atin typeface="Constantia" pitchFamily="18"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Constantia"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Constantia" panose="02030602050306030303" pitchFamily="18" charset="0"/>
              </a:defRPr>
            </a:lvl1pPr>
          </a:lstStyle>
          <a:p>
            <a:pPr>
              <a:defRPr/>
            </a:pPr>
            <a:fld id="{B530140D-C6F2-4941-9C9C-DEDA69592CF5}" type="slidenum">
              <a:rPr lang="en-US" altLang="en-US"/>
              <a:pPr>
                <a:defRPr/>
              </a:pPr>
              <a:t>‹#›</a:t>
            </a:fld>
            <a:endParaRPr lang="en-US" altLang="en-US"/>
          </a:p>
        </p:txBody>
      </p:sp>
    </p:spTree>
    <p:extLst>
      <p:ext uri="{BB962C8B-B14F-4D97-AF65-F5344CB8AC3E}">
        <p14:creationId xmlns:p14="http://schemas.microsoft.com/office/powerpoint/2010/main" val="25268774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rtl="0">
              <a:defRPr>
                <a:latin typeface="Constantia" pitchFamily="18" charset="0"/>
              </a:defRPr>
            </a:lvl1pPr>
          </a:lstStyle>
          <a:p>
            <a:pPr>
              <a:defRPr/>
            </a:pPr>
            <a:endParaRPr lang="fa-IR"/>
          </a:p>
        </p:txBody>
      </p:sp>
      <p:sp>
        <p:nvSpPr>
          <p:cNvPr id="4" name="Footer Placeholder 21"/>
          <p:cNvSpPr>
            <a:spLocks noGrp="1"/>
          </p:cNvSpPr>
          <p:nvPr>
            <p:ph type="ftr" sz="quarter" idx="11"/>
          </p:nvPr>
        </p:nvSpPr>
        <p:spPr/>
        <p:txBody>
          <a:bodyPr/>
          <a:lstStyle>
            <a:lvl1pPr rtl="0">
              <a:defRPr>
                <a:latin typeface="Constantia" pitchFamily="18" charset="0"/>
              </a:defRPr>
            </a:lvl1pPr>
          </a:lstStyle>
          <a:p>
            <a:pPr>
              <a:defRPr/>
            </a:pPr>
            <a:endParaRPr lang="fa-IR"/>
          </a:p>
        </p:txBody>
      </p:sp>
      <p:sp>
        <p:nvSpPr>
          <p:cNvPr id="5" name="Slide Number Placeholder 17"/>
          <p:cNvSpPr>
            <a:spLocks noGrp="1"/>
          </p:cNvSpPr>
          <p:nvPr>
            <p:ph type="sldNum" sz="quarter" idx="12"/>
          </p:nvPr>
        </p:nvSpPr>
        <p:spPr/>
        <p:txBody>
          <a:bodyPr/>
          <a:lstStyle>
            <a:lvl1pPr rtl="0">
              <a:defRPr smtClean="0">
                <a:latin typeface="Constantia" panose="02030602050306030303" pitchFamily="18" charset="0"/>
              </a:defRPr>
            </a:lvl1pPr>
          </a:lstStyle>
          <a:p>
            <a:pPr>
              <a:defRPr/>
            </a:pPr>
            <a:fld id="{B1626A68-4460-4489-BC10-049565B26EB0}" type="slidenum">
              <a:rPr lang="fa-IR" altLang="en-US"/>
              <a:pPr>
                <a:defRPr/>
              </a:pPr>
              <a:t>‹#›</a:t>
            </a:fld>
            <a:endParaRPr lang="fa-IR" altLang="en-US"/>
          </a:p>
        </p:txBody>
      </p:sp>
    </p:spTree>
    <p:extLst>
      <p:ext uri="{BB962C8B-B14F-4D97-AF65-F5344CB8AC3E}">
        <p14:creationId xmlns:p14="http://schemas.microsoft.com/office/powerpoint/2010/main" val="10772769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rtl="0">
              <a:defRPr>
                <a:latin typeface="Constantia" pitchFamily="18" charset="0"/>
              </a:defRPr>
            </a:lvl1pPr>
          </a:lstStyle>
          <a:p>
            <a:pPr>
              <a:defRPr/>
            </a:pPr>
            <a:endParaRPr lang="fa-IR"/>
          </a:p>
        </p:txBody>
      </p:sp>
      <p:sp>
        <p:nvSpPr>
          <p:cNvPr id="3" name="Footer Placeholder 21"/>
          <p:cNvSpPr>
            <a:spLocks noGrp="1"/>
          </p:cNvSpPr>
          <p:nvPr>
            <p:ph type="ftr" sz="quarter" idx="11"/>
          </p:nvPr>
        </p:nvSpPr>
        <p:spPr/>
        <p:txBody>
          <a:bodyPr/>
          <a:lstStyle>
            <a:lvl1pPr rtl="0">
              <a:defRPr>
                <a:latin typeface="Constantia" pitchFamily="18" charset="0"/>
              </a:defRPr>
            </a:lvl1pPr>
          </a:lstStyle>
          <a:p>
            <a:pPr>
              <a:defRPr/>
            </a:pPr>
            <a:endParaRPr lang="fa-IR"/>
          </a:p>
        </p:txBody>
      </p:sp>
      <p:sp>
        <p:nvSpPr>
          <p:cNvPr id="4" name="Slide Number Placeholder 17"/>
          <p:cNvSpPr>
            <a:spLocks noGrp="1"/>
          </p:cNvSpPr>
          <p:nvPr>
            <p:ph type="sldNum" sz="quarter" idx="12"/>
          </p:nvPr>
        </p:nvSpPr>
        <p:spPr/>
        <p:txBody>
          <a:bodyPr/>
          <a:lstStyle>
            <a:lvl1pPr rtl="0">
              <a:defRPr smtClean="0">
                <a:latin typeface="Constantia" panose="02030602050306030303" pitchFamily="18" charset="0"/>
              </a:defRPr>
            </a:lvl1pPr>
          </a:lstStyle>
          <a:p>
            <a:pPr>
              <a:defRPr/>
            </a:pPr>
            <a:fld id="{1A6035B2-CC48-4DDC-935B-47721799B9A2}" type="slidenum">
              <a:rPr lang="fa-IR" altLang="en-US"/>
              <a:pPr>
                <a:defRPr/>
              </a:pPr>
              <a:t>‹#›</a:t>
            </a:fld>
            <a:endParaRPr lang="fa-IR" altLang="en-US"/>
          </a:p>
        </p:txBody>
      </p:sp>
    </p:spTree>
    <p:extLst>
      <p:ext uri="{BB962C8B-B14F-4D97-AF65-F5344CB8AC3E}">
        <p14:creationId xmlns:p14="http://schemas.microsoft.com/office/powerpoint/2010/main" val="21176135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rtl="0">
              <a:defRPr>
                <a:latin typeface="Constantia" pitchFamily="18" charset="0"/>
              </a:defRPr>
            </a:lvl1pPr>
          </a:lstStyle>
          <a:p>
            <a:pPr>
              <a:defRPr/>
            </a:pPr>
            <a:endParaRPr lang="fa-IR"/>
          </a:p>
        </p:txBody>
      </p:sp>
      <p:sp>
        <p:nvSpPr>
          <p:cNvPr id="6" name="Footer Placeholder 5"/>
          <p:cNvSpPr>
            <a:spLocks noGrp="1"/>
          </p:cNvSpPr>
          <p:nvPr>
            <p:ph type="ftr" sz="quarter" idx="11"/>
          </p:nvPr>
        </p:nvSpPr>
        <p:spPr/>
        <p:txBody>
          <a:bodyPr/>
          <a:lstStyle>
            <a:lvl1pPr rtl="0">
              <a:defRPr>
                <a:latin typeface="Constantia" pitchFamily="18" charset="0"/>
              </a:defRPr>
            </a:lvl1pPr>
          </a:lstStyle>
          <a:p>
            <a:pPr>
              <a:defRPr/>
            </a:pPr>
            <a:endParaRPr lang="fa-IR"/>
          </a:p>
        </p:txBody>
      </p:sp>
      <p:sp>
        <p:nvSpPr>
          <p:cNvPr id="7" name="Slide Number Placeholder 6"/>
          <p:cNvSpPr>
            <a:spLocks noGrp="1"/>
          </p:cNvSpPr>
          <p:nvPr>
            <p:ph type="sldNum" sz="quarter" idx="12"/>
          </p:nvPr>
        </p:nvSpPr>
        <p:spPr>
          <a:xfrm>
            <a:off x="8156575" y="6421438"/>
            <a:ext cx="762000" cy="365125"/>
          </a:xfrm>
        </p:spPr>
        <p:txBody>
          <a:bodyPr/>
          <a:lstStyle>
            <a:lvl1pPr rtl="0">
              <a:defRPr smtClean="0">
                <a:latin typeface="Constantia" panose="02030602050306030303" pitchFamily="18" charset="0"/>
              </a:defRPr>
            </a:lvl1pPr>
          </a:lstStyle>
          <a:p>
            <a:pPr>
              <a:defRPr/>
            </a:pPr>
            <a:fld id="{BE7603C7-BA78-430F-B7C4-78B82F5800FD}" type="slidenum">
              <a:rPr lang="fa-IR" altLang="en-US"/>
              <a:pPr>
                <a:defRPr/>
              </a:pPr>
              <a:t>‹#›</a:t>
            </a:fld>
            <a:endParaRPr lang="fa-IR" altLang="en-US"/>
          </a:p>
        </p:txBody>
      </p:sp>
    </p:spTree>
    <p:extLst>
      <p:ext uri="{BB962C8B-B14F-4D97-AF65-F5344CB8AC3E}">
        <p14:creationId xmlns:p14="http://schemas.microsoft.com/office/powerpoint/2010/main" val="22086235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5"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rtl="0">
              <a:defRPr>
                <a:latin typeface="Constantia" pitchFamily="18" charset="0"/>
              </a:defRPr>
            </a:lvl1pPr>
          </a:lstStyle>
          <a:p>
            <a:pPr>
              <a:defRPr/>
            </a:pPr>
            <a:endParaRPr lang="fa-IR"/>
          </a:p>
        </p:txBody>
      </p:sp>
      <p:sp>
        <p:nvSpPr>
          <p:cNvPr id="6" name="Footer Placeholder 5"/>
          <p:cNvSpPr>
            <a:spLocks noGrp="1"/>
          </p:cNvSpPr>
          <p:nvPr>
            <p:ph type="ftr" sz="quarter" idx="11"/>
          </p:nvPr>
        </p:nvSpPr>
        <p:spPr/>
        <p:txBody>
          <a:bodyPr/>
          <a:lstStyle>
            <a:lvl1pPr rtl="0">
              <a:defRPr>
                <a:latin typeface="Constantia" pitchFamily="18" charset="0"/>
              </a:defRPr>
            </a:lvl1pPr>
          </a:lstStyle>
          <a:p>
            <a:pPr>
              <a:defRPr/>
            </a:pPr>
            <a:endParaRPr lang="fa-IR"/>
          </a:p>
        </p:txBody>
      </p:sp>
      <p:sp>
        <p:nvSpPr>
          <p:cNvPr id="7" name="Slide Number Placeholder 6"/>
          <p:cNvSpPr>
            <a:spLocks noGrp="1"/>
          </p:cNvSpPr>
          <p:nvPr>
            <p:ph type="sldNum" sz="quarter" idx="12"/>
          </p:nvPr>
        </p:nvSpPr>
        <p:spPr/>
        <p:txBody>
          <a:bodyPr/>
          <a:lstStyle>
            <a:lvl1pPr rtl="0">
              <a:defRPr smtClean="0">
                <a:latin typeface="Constantia" panose="02030602050306030303" pitchFamily="18" charset="0"/>
              </a:defRPr>
            </a:lvl1pPr>
          </a:lstStyle>
          <a:p>
            <a:pPr>
              <a:defRPr/>
            </a:pPr>
            <a:fld id="{1C1EE903-02AA-4C39-928E-095D229E9226}" type="slidenum">
              <a:rPr lang="fa-IR" altLang="en-US"/>
              <a:pPr>
                <a:defRPr/>
              </a:pPr>
              <a:t>‹#›</a:t>
            </a:fld>
            <a:endParaRPr lang="fa-IR" altLang="en-US"/>
          </a:p>
        </p:txBody>
      </p:sp>
    </p:spTree>
    <p:extLst>
      <p:ext uri="{BB962C8B-B14F-4D97-AF65-F5344CB8AC3E}">
        <p14:creationId xmlns:p14="http://schemas.microsoft.com/office/powerpoint/2010/main" val="33178550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rtl="0">
              <a:defRPr>
                <a:latin typeface="Constantia" pitchFamily="18" charset="0"/>
              </a:defRPr>
            </a:lvl1pPr>
          </a:lstStyle>
          <a:p>
            <a:pPr>
              <a:defRPr/>
            </a:pPr>
            <a:endParaRPr lang="fa-IR"/>
          </a:p>
        </p:txBody>
      </p:sp>
      <p:sp>
        <p:nvSpPr>
          <p:cNvPr id="5" name="Footer Placeholder 21"/>
          <p:cNvSpPr>
            <a:spLocks noGrp="1"/>
          </p:cNvSpPr>
          <p:nvPr>
            <p:ph type="ftr" sz="quarter" idx="11"/>
          </p:nvPr>
        </p:nvSpPr>
        <p:spPr/>
        <p:txBody>
          <a:bodyPr/>
          <a:lstStyle>
            <a:lvl1pPr rtl="0">
              <a:defRPr>
                <a:latin typeface="Constantia" pitchFamily="18" charset="0"/>
              </a:defRPr>
            </a:lvl1pPr>
          </a:lstStyle>
          <a:p>
            <a:pPr>
              <a:defRPr/>
            </a:pPr>
            <a:endParaRPr lang="fa-IR"/>
          </a:p>
        </p:txBody>
      </p:sp>
      <p:sp>
        <p:nvSpPr>
          <p:cNvPr id="6" name="Slide Number Placeholder 17"/>
          <p:cNvSpPr>
            <a:spLocks noGrp="1"/>
          </p:cNvSpPr>
          <p:nvPr>
            <p:ph type="sldNum" sz="quarter" idx="12"/>
          </p:nvPr>
        </p:nvSpPr>
        <p:spPr/>
        <p:txBody>
          <a:bodyPr/>
          <a:lstStyle>
            <a:lvl1pPr rtl="0">
              <a:defRPr smtClean="0">
                <a:latin typeface="Constantia" panose="02030602050306030303" pitchFamily="18" charset="0"/>
              </a:defRPr>
            </a:lvl1pPr>
          </a:lstStyle>
          <a:p>
            <a:pPr>
              <a:defRPr/>
            </a:pPr>
            <a:fld id="{4A2D8E4E-9B84-4AB6-8FD8-D56901E82027}" type="slidenum">
              <a:rPr lang="fa-IR" altLang="en-US"/>
              <a:pPr>
                <a:defRPr/>
              </a:pPr>
              <a:t>‹#›</a:t>
            </a:fld>
            <a:endParaRPr lang="fa-IR" altLang="en-US"/>
          </a:p>
        </p:txBody>
      </p:sp>
    </p:spTree>
    <p:extLst>
      <p:ext uri="{BB962C8B-B14F-4D97-AF65-F5344CB8AC3E}">
        <p14:creationId xmlns:p14="http://schemas.microsoft.com/office/powerpoint/2010/main" val="6279770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rtl="0">
              <a:defRPr>
                <a:latin typeface="Constantia" pitchFamily="18" charset="0"/>
              </a:defRPr>
            </a:lvl1pPr>
          </a:lstStyle>
          <a:p>
            <a:pPr>
              <a:defRPr/>
            </a:pPr>
            <a:endParaRPr lang="fa-IR"/>
          </a:p>
        </p:txBody>
      </p:sp>
      <p:sp>
        <p:nvSpPr>
          <p:cNvPr id="5" name="Footer Placeholder 21"/>
          <p:cNvSpPr>
            <a:spLocks noGrp="1"/>
          </p:cNvSpPr>
          <p:nvPr>
            <p:ph type="ftr" sz="quarter" idx="11"/>
          </p:nvPr>
        </p:nvSpPr>
        <p:spPr/>
        <p:txBody>
          <a:bodyPr/>
          <a:lstStyle>
            <a:lvl1pPr rtl="0">
              <a:defRPr>
                <a:latin typeface="Constantia" pitchFamily="18" charset="0"/>
              </a:defRPr>
            </a:lvl1pPr>
          </a:lstStyle>
          <a:p>
            <a:pPr>
              <a:defRPr/>
            </a:pPr>
            <a:endParaRPr lang="fa-IR"/>
          </a:p>
        </p:txBody>
      </p:sp>
      <p:sp>
        <p:nvSpPr>
          <p:cNvPr id="6" name="Slide Number Placeholder 17"/>
          <p:cNvSpPr>
            <a:spLocks noGrp="1"/>
          </p:cNvSpPr>
          <p:nvPr>
            <p:ph type="sldNum" sz="quarter" idx="12"/>
          </p:nvPr>
        </p:nvSpPr>
        <p:spPr/>
        <p:txBody>
          <a:bodyPr/>
          <a:lstStyle>
            <a:lvl1pPr rtl="0">
              <a:defRPr smtClean="0">
                <a:latin typeface="Constantia" panose="02030602050306030303" pitchFamily="18" charset="0"/>
              </a:defRPr>
            </a:lvl1pPr>
          </a:lstStyle>
          <a:p>
            <a:pPr>
              <a:defRPr/>
            </a:pPr>
            <a:fld id="{2100DA8D-A513-432B-A6AC-1074AFA76A1C}" type="slidenum">
              <a:rPr lang="fa-IR" altLang="en-US"/>
              <a:pPr>
                <a:defRPr/>
              </a:pPr>
              <a:t>‹#›</a:t>
            </a:fld>
            <a:endParaRPr lang="fa-IR" altLang="en-US"/>
          </a:p>
        </p:txBody>
      </p:sp>
    </p:spTree>
    <p:extLst>
      <p:ext uri="{BB962C8B-B14F-4D97-AF65-F5344CB8AC3E}">
        <p14:creationId xmlns:p14="http://schemas.microsoft.com/office/powerpoint/2010/main" val="34751869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Media Placeholder 3"/>
          <p:cNvSpPr>
            <a:spLocks noGrp="1"/>
          </p:cNvSpPr>
          <p:nvPr>
            <p:ph type="media" sz="half" idx="2"/>
          </p:nvPr>
        </p:nvSpPr>
        <p:spPr>
          <a:xfrm>
            <a:off x="4648200" y="1600206"/>
            <a:ext cx="4038600" cy="4525963"/>
          </a:xfrm>
        </p:spPr>
        <p:txBody>
          <a:bodyPr>
            <a:normAutofit/>
          </a:bodyPr>
          <a:lstStyle/>
          <a:p>
            <a:pPr lvl="0"/>
            <a:endParaRPr lang="fa-IR" noProof="0" smtClean="0"/>
          </a:p>
        </p:txBody>
      </p:sp>
      <p:sp>
        <p:nvSpPr>
          <p:cNvPr id="5" name="Date Placeholder 4"/>
          <p:cNvSpPr>
            <a:spLocks noGrp="1" noChangeArrowheads="1"/>
          </p:cNvSpPr>
          <p:nvPr>
            <p:ph type="dt" sz="half" idx="10"/>
          </p:nvPr>
        </p:nvSpPr>
        <p:spPr/>
        <p:txBody>
          <a:bodyPr/>
          <a:lstStyle>
            <a:lvl1pPr rtl="0">
              <a:defRPr>
                <a:latin typeface="Constantia" pitchFamily="18"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rtl="0">
              <a:defRPr>
                <a:latin typeface="Constantia" pitchFamily="18"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rtl="0">
              <a:defRPr smtClean="0">
                <a:latin typeface="Constantia" panose="02030602050306030303" pitchFamily="18" charset="0"/>
              </a:defRPr>
            </a:lvl1pPr>
          </a:lstStyle>
          <a:p>
            <a:pPr>
              <a:defRPr/>
            </a:pPr>
            <a:fld id="{CACEA6B9-8FEF-43C0-A213-0B9158B40042}" type="slidenum">
              <a:rPr lang="ar-SA" altLang="en-US"/>
              <a:pPr>
                <a:defRPr/>
              </a:pPr>
              <a:t>‹#›</a:t>
            </a:fld>
            <a:endParaRPr lang="en-US" altLang="en-US"/>
          </a:p>
        </p:txBody>
      </p:sp>
    </p:spTree>
    <p:extLst>
      <p:ext uri="{BB962C8B-B14F-4D97-AF65-F5344CB8AC3E}">
        <p14:creationId xmlns:p14="http://schemas.microsoft.com/office/powerpoint/2010/main" val="2639855015"/>
      </p:ext>
    </p:extLst>
  </p:cSld>
  <p:clrMapOvr>
    <a:masterClrMapping/>
  </p:clrMapOvr>
  <p:transition spd="med">
    <p:fade thruBlk="1"/>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5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4"/>
          <p:cNvSpPr>
            <a:spLocks noGrp="1" noChangeArrowheads="1"/>
          </p:cNvSpPr>
          <p:nvPr>
            <p:ph type="dt" sz="half" idx="10"/>
          </p:nvPr>
        </p:nvSpPr>
        <p:spPr/>
        <p:txBody>
          <a:bodyPr/>
          <a:lstStyle>
            <a:lvl1pPr rtl="0">
              <a:defRPr>
                <a:latin typeface="Constantia" pitchFamily="18" charset="0"/>
              </a:defRPr>
            </a:lvl1pPr>
          </a:lstStyle>
          <a:p>
            <a:pPr>
              <a:defRPr/>
            </a:pPr>
            <a:endParaRPr lang="en-US"/>
          </a:p>
        </p:txBody>
      </p:sp>
      <p:sp>
        <p:nvSpPr>
          <p:cNvPr id="4" name="Rectangle 5"/>
          <p:cNvSpPr>
            <a:spLocks noGrp="1" noChangeArrowheads="1"/>
          </p:cNvSpPr>
          <p:nvPr>
            <p:ph type="ftr" sz="quarter" idx="11"/>
          </p:nvPr>
        </p:nvSpPr>
        <p:spPr/>
        <p:txBody>
          <a:bodyPr/>
          <a:lstStyle>
            <a:lvl1pPr rtl="0">
              <a:defRPr>
                <a:latin typeface="Constantia" pitchFamily="18" charset="0"/>
              </a:defRPr>
            </a:lvl1pPr>
          </a:lstStyle>
          <a:p>
            <a:pPr>
              <a:defRPr/>
            </a:pPr>
            <a:endParaRPr lang="en-US"/>
          </a:p>
        </p:txBody>
      </p:sp>
      <p:sp>
        <p:nvSpPr>
          <p:cNvPr id="5" name="Rectangle 6"/>
          <p:cNvSpPr>
            <a:spLocks noGrp="1" noChangeArrowheads="1"/>
          </p:cNvSpPr>
          <p:nvPr>
            <p:ph type="sldNum" sz="quarter" idx="12"/>
          </p:nvPr>
        </p:nvSpPr>
        <p:spPr/>
        <p:txBody>
          <a:bodyPr/>
          <a:lstStyle>
            <a:lvl1pPr rtl="0">
              <a:defRPr smtClean="0">
                <a:latin typeface="Constantia" panose="02030602050306030303" pitchFamily="18" charset="0"/>
              </a:defRPr>
            </a:lvl1pPr>
          </a:lstStyle>
          <a:p>
            <a:pPr>
              <a:defRPr/>
            </a:pPr>
            <a:fld id="{86E24B16-7547-4F5A-839B-092BFCCFC0E5}" type="slidenum">
              <a:rPr lang="ar-SA" altLang="en-US"/>
              <a:pPr>
                <a:defRPr/>
              </a:pPr>
              <a:t>‹#›</a:t>
            </a:fld>
            <a:endParaRPr lang="en-US" altLang="en-US"/>
          </a:p>
        </p:txBody>
      </p:sp>
    </p:spTree>
    <p:extLst>
      <p:ext uri="{BB962C8B-B14F-4D97-AF65-F5344CB8AC3E}">
        <p14:creationId xmlns:p14="http://schemas.microsoft.com/office/powerpoint/2010/main" val="1614984806"/>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onstantia" pitchFamily="18" charset="0"/>
              </a:defRPr>
            </a:lvl1pPr>
          </a:lstStyle>
          <a:p>
            <a:pPr>
              <a:defRPr/>
            </a:pPr>
            <a:fld id="{00C70B48-23CE-4438-B87F-55CD330E8452}" type="datetimeFigureOut">
              <a:rPr lang="en-US"/>
              <a:pPr>
                <a:defRPr/>
              </a:pPr>
              <a:t>2/21/2020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nstantia"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Constantia" panose="02030602050306030303" pitchFamily="18" charset="0"/>
              </a:defRPr>
            </a:lvl1pPr>
          </a:lstStyle>
          <a:p>
            <a:pPr>
              <a:defRPr/>
            </a:pPr>
            <a:fld id="{B6A930E8-3726-471A-944E-A43A3EF8554F}" type="slidenum">
              <a:rPr lang="en-US" altLang="en-US"/>
              <a:pPr>
                <a:defRPr/>
              </a:pPr>
              <a:t>‹#›</a:t>
            </a:fld>
            <a:endParaRPr lang="en-US" altLang="en-US"/>
          </a:p>
        </p:txBody>
      </p:sp>
    </p:spTree>
    <p:extLst>
      <p:ext uri="{BB962C8B-B14F-4D97-AF65-F5344CB8AC3E}">
        <p14:creationId xmlns:p14="http://schemas.microsoft.com/office/powerpoint/2010/main" val="3311301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onstantia" pitchFamily="18" charset="0"/>
              </a:defRPr>
            </a:lvl1pPr>
          </a:lstStyle>
          <a:p>
            <a:pPr>
              <a:defRPr/>
            </a:pPr>
            <a:fld id="{84917C9F-52B4-4EC2-BFB7-CF212582921D}" type="datetimeFigureOut">
              <a:rPr lang="en-US"/>
              <a:pPr>
                <a:defRPr/>
              </a:pPr>
              <a:t>2/21/2020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nstantia"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Constantia" panose="02030602050306030303" pitchFamily="18" charset="0"/>
              </a:defRPr>
            </a:lvl1pPr>
          </a:lstStyle>
          <a:p>
            <a:pPr>
              <a:defRPr/>
            </a:pPr>
            <a:fld id="{8FBD742E-144B-4DE9-96D5-8FE4E183D039}" type="slidenum">
              <a:rPr lang="en-US" altLang="en-US"/>
              <a:pPr>
                <a:defRPr/>
              </a:pPr>
              <a:t>‹#›</a:t>
            </a:fld>
            <a:endParaRPr lang="en-US" altLang="en-US"/>
          </a:p>
        </p:txBody>
      </p:sp>
    </p:spTree>
    <p:extLst>
      <p:ext uri="{BB962C8B-B14F-4D97-AF65-F5344CB8AC3E}">
        <p14:creationId xmlns:p14="http://schemas.microsoft.com/office/powerpoint/2010/main" val="3906614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onstantia" pitchFamily="18" charset="0"/>
              </a:defRPr>
            </a:lvl1pPr>
          </a:lstStyle>
          <a:p>
            <a:pPr>
              <a:defRPr/>
            </a:pPr>
            <a:fld id="{8A5E5B33-CBB7-47CA-ABC6-6CF47CE1AB6D}" type="datetimeFigureOut">
              <a:rPr lang="en-US"/>
              <a:pPr>
                <a:defRPr/>
              </a:pPr>
              <a:t>2/21/2020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nstantia"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Constantia" panose="02030602050306030303" pitchFamily="18" charset="0"/>
              </a:defRPr>
            </a:lvl1pPr>
          </a:lstStyle>
          <a:p>
            <a:pPr>
              <a:defRPr/>
            </a:pPr>
            <a:fld id="{863238F2-5DB0-4114-A742-A30C97ED6FD1}" type="slidenum">
              <a:rPr lang="en-US" altLang="en-US"/>
              <a:pPr>
                <a:defRPr/>
              </a:pPr>
              <a:t>‹#›</a:t>
            </a:fld>
            <a:endParaRPr lang="en-US" altLang="en-US"/>
          </a:p>
        </p:txBody>
      </p:sp>
    </p:spTree>
    <p:extLst>
      <p:ext uri="{BB962C8B-B14F-4D97-AF65-F5344CB8AC3E}">
        <p14:creationId xmlns:p14="http://schemas.microsoft.com/office/powerpoint/2010/main" val="2912316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onstantia" pitchFamily="18" charset="0"/>
              </a:defRPr>
            </a:lvl1pPr>
          </a:lstStyle>
          <a:p>
            <a:pPr>
              <a:defRPr/>
            </a:pPr>
            <a:fld id="{A8CF0100-4720-4348-BE3A-C27129727BE6}" type="datetimeFigureOut">
              <a:rPr lang="en-US"/>
              <a:pPr>
                <a:defRPr/>
              </a:pPr>
              <a:t>2/21/2020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onstantia"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Constantia" panose="02030602050306030303" pitchFamily="18" charset="0"/>
              </a:defRPr>
            </a:lvl1pPr>
          </a:lstStyle>
          <a:p>
            <a:pPr>
              <a:defRPr/>
            </a:pPr>
            <a:fld id="{5695D41F-72DB-4C26-B927-FED470C5F7B1}" type="slidenum">
              <a:rPr lang="en-US" altLang="en-US"/>
              <a:pPr>
                <a:defRPr/>
              </a:pPr>
              <a:t>‹#›</a:t>
            </a:fld>
            <a:endParaRPr lang="en-US" altLang="en-US"/>
          </a:p>
        </p:txBody>
      </p:sp>
    </p:spTree>
    <p:extLst>
      <p:ext uri="{BB962C8B-B14F-4D97-AF65-F5344CB8AC3E}">
        <p14:creationId xmlns:p14="http://schemas.microsoft.com/office/powerpoint/2010/main" val="3225577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onstantia" pitchFamily="18" charset="0"/>
              </a:defRPr>
            </a:lvl1pPr>
          </a:lstStyle>
          <a:p>
            <a:pPr>
              <a:defRPr/>
            </a:pPr>
            <a:fld id="{5A33CAC8-7493-405F-AE8A-E6583118A5F6}" type="datetimeFigureOut">
              <a:rPr lang="en-US"/>
              <a:pPr>
                <a:defRPr/>
              </a:pPr>
              <a:t>2/21/2020</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onstantia"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Constantia" panose="02030602050306030303" pitchFamily="18" charset="0"/>
              </a:defRPr>
            </a:lvl1pPr>
          </a:lstStyle>
          <a:p>
            <a:pPr>
              <a:defRPr/>
            </a:pPr>
            <a:fld id="{1F0AF8ED-7339-4D5D-A94C-161F1F86C023}" type="slidenum">
              <a:rPr lang="en-US" altLang="en-US"/>
              <a:pPr>
                <a:defRPr/>
              </a:pPr>
              <a:t>‹#›</a:t>
            </a:fld>
            <a:endParaRPr lang="en-US" altLang="en-US"/>
          </a:p>
        </p:txBody>
      </p:sp>
    </p:spTree>
    <p:extLst>
      <p:ext uri="{BB962C8B-B14F-4D97-AF65-F5344CB8AC3E}">
        <p14:creationId xmlns:p14="http://schemas.microsoft.com/office/powerpoint/2010/main" val="507124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onstantia" pitchFamily="18" charset="0"/>
              </a:defRPr>
            </a:lvl1pPr>
          </a:lstStyle>
          <a:p>
            <a:pPr>
              <a:defRPr/>
            </a:pPr>
            <a:fld id="{876235F7-BCDB-4229-AE10-38106ABD901F}" type="datetimeFigureOut">
              <a:rPr lang="en-US"/>
              <a:pPr>
                <a:defRPr/>
              </a:pPr>
              <a:t>2/21/2020</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onstantia"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Constantia" panose="02030602050306030303" pitchFamily="18" charset="0"/>
              </a:defRPr>
            </a:lvl1pPr>
          </a:lstStyle>
          <a:p>
            <a:pPr>
              <a:defRPr/>
            </a:pPr>
            <a:fld id="{6E4F38C3-C6DA-4663-ADA6-ACD4889672B7}" type="slidenum">
              <a:rPr lang="en-US" altLang="en-US"/>
              <a:pPr>
                <a:defRPr/>
              </a:pPr>
              <a:t>‹#›</a:t>
            </a:fld>
            <a:endParaRPr lang="en-US" altLang="en-US"/>
          </a:p>
        </p:txBody>
      </p:sp>
    </p:spTree>
    <p:extLst>
      <p:ext uri="{BB962C8B-B14F-4D97-AF65-F5344CB8AC3E}">
        <p14:creationId xmlns:p14="http://schemas.microsoft.com/office/powerpoint/2010/main" val="419371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onstantia" pitchFamily="18" charset="0"/>
              </a:defRPr>
            </a:lvl1pPr>
          </a:lstStyle>
          <a:p>
            <a:pPr>
              <a:defRPr/>
            </a:pPr>
            <a:fld id="{7A9FE83C-E7C7-4D33-AFD9-49FB01A69366}" type="datetimeFigureOut">
              <a:rPr lang="en-US"/>
              <a:pPr>
                <a:defRPr/>
              </a:pPr>
              <a:t>2/21/2020</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onstantia"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Constantia" panose="02030602050306030303" pitchFamily="18" charset="0"/>
              </a:defRPr>
            </a:lvl1pPr>
          </a:lstStyle>
          <a:p>
            <a:pPr>
              <a:defRPr/>
            </a:pPr>
            <a:fld id="{7D3C3747-C2A0-450E-88EE-F2B722863F1F}" type="slidenum">
              <a:rPr lang="en-US" altLang="en-US"/>
              <a:pPr>
                <a:defRPr/>
              </a:pPr>
              <a:t>‹#›</a:t>
            </a:fld>
            <a:endParaRPr lang="en-US" altLang="en-US"/>
          </a:p>
        </p:txBody>
      </p:sp>
    </p:spTree>
    <p:extLst>
      <p:ext uri="{BB962C8B-B14F-4D97-AF65-F5344CB8AC3E}">
        <p14:creationId xmlns:p14="http://schemas.microsoft.com/office/powerpoint/2010/main" val="1751850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onstantia" pitchFamily="18" charset="0"/>
              </a:defRPr>
            </a:lvl1pPr>
          </a:lstStyle>
          <a:p>
            <a:pPr>
              <a:defRPr/>
            </a:pPr>
            <a:fld id="{6CC41FF2-361D-4B2C-B4CF-C439F8AD174E}" type="datetimeFigureOut">
              <a:rPr lang="en-US"/>
              <a:pPr>
                <a:defRPr/>
              </a:pPr>
              <a:t>2/21/2020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onstantia"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Constantia" panose="02030602050306030303" pitchFamily="18" charset="0"/>
              </a:defRPr>
            </a:lvl1pPr>
          </a:lstStyle>
          <a:p>
            <a:pPr>
              <a:defRPr/>
            </a:pPr>
            <a:fld id="{31ED09BD-8852-4098-81A3-94385092BA28}" type="slidenum">
              <a:rPr lang="en-US" altLang="en-US"/>
              <a:pPr>
                <a:defRPr/>
              </a:pPr>
              <a:t>‹#›</a:t>
            </a:fld>
            <a:endParaRPr lang="en-US" altLang="en-US"/>
          </a:p>
        </p:txBody>
      </p:sp>
    </p:spTree>
    <p:extLst>
      <p:ext uri="{BB962C8B-B14F-4D97-AF65-F5344CB8AC3E}">
        <p14:creationId xmlns:p14="http://schemas.microsoft.com/office/powerpoint/2010/main" val="1776398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atin typeface="Constantia" pitchFamily="18"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Constantia"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Constantia" panose="02030602050306030303" pitchFamily="18" charset="0"/>
              </a:defRPr>
            </a:lvl1pPr>
          </a:lstStyle>
          <a:p>
            <a:pPr>
              <a:defRPr/>
            </a:pPr>
            <a:fld id="{03253761-AA3A-48AF-8464-74BB3F5F8BBD}" type="slidenum">
              <a:rPr lang="en-US" altLang="en-US"/>
              <a:pPr>
                <a:defRPr/>
              </a:pPr>
              <a:t>‹#›</a:t>
            </a:fld>
            <a:endParaRPr lang="en-US" altLang="en-US"/>
          </a:p>
        </p:txBody>
      </p:sp>
    </p:spTree>
    <p:extLst>
      <p:ext uri="{BB962C8B-B14F-4D97-AF65-F5344CB8AC3E}">
        <p14:creationId xmlns:p14="http://schemas.microsoft.com/office/powerpoint/2010/main" val="1643222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onstantia" pitchFamily="18" charset="0"/>
              </a:defRPr>
            </a:lvl1pPr>
          </a:lstStyle>
          <a:p>
            <a:pPr>
              <a:defRPr/>
            </a:pPr>
            <a:fld id="{B46907B0-AB4F-471C-ADFE-E611D69C4F32}" type="datetimeFigureOut">
              <a:rPr lang="en-US"/>
              <a:pPr>
                <a:defRPr/>
              </a:pPr>
              <a:t>2/21/2020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onstantia"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Constantia" panose="02030602050306030303" pitchFamily="18" charset="0"/>
              </a:defRPr>
            </a:lvl1pPr>
          </a:lstStyle>
          <a:p>
            <a:pPr>
              <a:defRPr/>
            </a:pPr>
            <a:fld id="{B36637BC-C110-482B-9444-D90C5A328FED}" type="slidenum">
              <a:rPr lang="en-US" altLang="en-US"/>
              <a:pPr>
                <a:defRPr/>
              </a:pPr>
              <a:t>‹#›</a:t>
            </a:fld>
            <a:endParaRPr lang="en-US" altLang="en-US"/>
          </a:p>
        </p:txBody>
      </p:sp>
    </p:spTree>
    <p:extLst>
      <p:ext uri="{BB962C8B-B14F-4D97-AF65-F5344CB8AC3E}">
        <p14:creationId xmlns:p14="http://schemas.microsoft.com/office/powerpoint/2010/main" val="3742201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onstantia" pitchFamily="18" charset="0"/>
              </a:defRPr>
            </a:lvl1pPr>
          </a:lstStyle>
          <a:p>
            <a:pPr>
              <a:defRPr/>
            </a:pPr>
            <a:fld id="{0D2E5599-B478-4925-BC50-49398EAFB2F8}" type="datetimeFigureOut">
              <a:rPr lang="en-US"/>
              <a:pPr>
                <a:defRPr/>
              </a:pPr>
              <a:t>2/21/2020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nstantia"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Constantia" panose="02030602050306030303" pitchFamily="18" charset="0"/>
              </a:defRPr>
            </a:lvl1pPr>
          </a:lstStyle>
          <a:p>
            <a:pPr>
              <a:defRPr/>
            </a:pPr>
            <a:fld id="{2648EC16-7E58-4186-A245-E6B724594024}" type="slidenum">
              <a:rPr lang="en-US" altLang="en-US"/>
              <a:pPr>
                <a:defRPr/>
              </a:pPr>
              <a:t>‹#›</a:t>
            </a:fld>
            <a:endParaRPr lang="en-US" altLang="en-US"/>
          </a:p>
        </p:txBody>
      </p:sp>
    </p:spTree>
    <p:extLst>
      <p:ext uri="{BB962C8B-B14F-4D97-AF65-F5344CB8AC3E}">
        <p14:creationId xmlns:p14="http://schemas.microsoft.com/office/powerpoint/2010/main" val="2953344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onstantia" pitchFamily="18" charset="0"/>
              </a:defRPr>
            </a:lvl1pPr>
          </a:lstStyle>
          <a:p>
            <a:pPr>
              <a:defRPr/>
            </a:pPr>
            <a:fld id="{2CFCAD88-E72D-421C-8CBB-5F93634D4D42}" type="datetimeFigureOut">
              <a:rPr lang="en-US"/>
              <a:pPr>
                <a:defRPr/>
              </a:pPr>
              <a:t>2/21/2020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nstantia"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Constantia" panose="02030602050306030303" pitchFamily="18" charset="0"/>
              </a:defRPr>
            </a:lvl1pPr>
          </a:lstStyle>
          <a:p>
            <a:pPr>
              <a:defRPr/>
            </a:pPr>
            <a:fld id="{2E37DC1D-3119-4266-B6D2-84C4A1A37966}" type="slidenum">
              <a:rPr lang="en-US" altLang="en-US"/>
              <a:pPr>
                <a:defRPr/>
              </a:pPr>
              <a:t>‹#›</a:t>
            </a:fld>
            <a:endParaRPr lang="en-US" altLang="en-US"/>
          </a:p>
        </p:txBody>
      </p:sp>
    </p:spTree>
    <p:extLst>
      <p:ext uri="{BB962C8B-B14F-4D97-AF65-F5344CB8AC3E}">
        <p14:creationId xmlns:p14="http://schemas.microsoft.com/office/powerpoint/2010/main" val="1492564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cs typeface="B Zar" panose="000004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fa-IR" dirty="0"/>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Constantia" pitchFamily="18" charset="0"/>
              </a:defRPr>
            </a:lvl1pPr>
          </a:lstStyle>
          <a:p>
            <a:pPr>
              <a:defRPr/>
            </a:pPr>
            <a:fld id="{715B6EF4-EC41-4E06-9DF8-AD344DED30DC}" type="datetimeFigureOut">
              <a:rPr lang="fa-IR"/>
              <a:pPr>
                <a:defRPr/>
              </a:pPr>
              <a:t>27/06/1441</a:t>
            </a:fld>
            <a:endParaRPr lang="fa-IR"/>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Constantia" pitchFamily="18" charset="0"/>
              </a:defRPr>
            </a:lvl1pPr>
          </a:lstStyle>
          <a:p>
            <a:pPr>
              <a:defRPr/>
            </a:pPr>
            <a:endParaRPr lang="fa-IR"/>
          </a:p>
        </p:txBody>
      </p:sp>
      <p:sp>
        <p:nvSpPr>
          <p:cNvPr id="6" name="Slide Number Placeholder 5"/>
          <p:cNvSpPr>
            <a:spLocks noGrp="1"/>
          </p:cNvSpPr>
          <p:nvPr>
            <p:ph type="sldNum" sz="quarter" idx="12"/>
          </p:nvPr>
        </p:nvSpPr>
        <p:spPr/>
        <p:txBody>
          <a:bodyPr/>
          <a:lstStyle>
            <a:lvl1pPr rtl="0">
              <a:defRPr smtClean="0">
                <a:latin typeface="Constantia" panose="02030602050306030303" pitchFamily="18" charset="0"/>
              </a:defRPr>
            </a:lvl1pPr>
          </a:lstStyle>
          <a:p>
            <a:pPr>
              <a:defRPr/>
            </a:pPr>
            <a:fld id="{002D3E74-9FF8-48E5-9FD3-9664ED9F7805}" type="slidenum">
              <a:rPr lang="fa-IR" altLang="en-US"/>
              <a:pPr>
                <a:defRPr/>
              </a:pPr>
              <a:t>‹#›</a:t>
            </a:fld>
            <a:endParaRPr lang="fa-IR" altLang="en-US"/>
          </a:p>
        </p:txBody>
      </p:sp>
    </p:spTree>
    <p:extLst>
      <p:ext uri="{BB962C8B-B14F-4D97-AF65-F5344CB8AC3E}">
        <p14:creationId xmlns:p14="http://schemas.microsoft.com/office/powerpoint/2010/main" val="3033181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Constantia" pitchFamily="18" charset="0"/>
              </a:defRPr>
            </a:lvl1pPr>
          </a:lstStyle>
          <a:p>
            <a:pPr>
              <a:defRPr/>
            </a:pPr>
            <a:fld id="{BF8E36C4-7C65-4424-B61D-1DD260AD4CE6}" type="datetimeFigureOut">
              <a:rPr lang="fa-IR"/>
              <a:pPr>
                <a:defRPr/>
              </a:pPr>
              <a:t>27/06/1441</a:t>
            </a:fld>
            <a:endParaRPr lang="fa-IR"/>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Constantia" pitchFamily="18" charset="0"/>
              </a:defRPr>
            </a:lvl1pPr>
          </a:lstStyle>
          <a:p>
            <a:pPr>
              <a:defRPr/>
            </a:pPr>
            <a:endParaRPr lang="fa-IR"/>
          </a:p>
        </p:txBody>
      </p:sp>
      <p:sp>
        <p:nvSpPr>
          <p:cNvPr id="6" name="Slide Number Placeholder 5"/>
          <p:cNvSpPr>
            <a:spLocks noGrp="1"/>
          </p:cNvSpPr>
          <p:nvPr>
            <p:ph type="sldNum" sz="quarter" idx="12"/>
          </p:nvPr>
        </p:nvSpPr>
        <p:spPr/>
        <p:txBody>
          <a:bodyPr/>
          <a:lstStyle>
            <a:lvl1pPr rtl="0">
              <a:defRPr smtClean="0">
                <a:latin typeface="Constantia" panose="02030602050306030303" pitchFamily="18" charset="0"/>
              </a:defRPr>
            </a:lvl1pPr>
          </a:lstStyle>
          <a:p>
            <a:pPr>
              <a:defRPr/>
            </a:pPr>
            <a:fld id="{C370E60B-76D6-45FF-BAE4-837769191EFE}" type="slidenum">
              <a:rPr lang="fa-IR" altLang="en-US"/>
              <a:pPr>
                <a:defRPr/>
              </a:pPr>
              <a:t>‹#›</a:t>
            </a:fld>
            <a:endParaRPr lang="fa-IR" altLang="en-US"/>
          </a:p>
        </p:txBody>
      </p:sp>
    </p:spTree>
    <p:extLst>
      <p:ext uri="{BB962C8B-B14F-4D97-AF65-F5344CB8AC3E}">
        <p14:creationId xmlns:p14="http://schemas.microsoft.com/office/powerpoint/2010/main" val="960028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7"/>
            <a:ext cx="78867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623888" y="458948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Constantia" pitchFamily="18" charset="0"/>
              </a:defRPr>
            </a:lvl1pPr>
          </a:lstStyle>
          <a:p>
            <a:pPr>
              <a:defRPr/>
            </a:pPr>
            <a:fld id="{D19BDB5E-AF0C-47D0-AB3B-2398EE83C72B}" type="datetimeFigureOut">
              <a:rPr lang="fa-IR"/>
              <a:pPr>
                <a:defRPr/>
              </a:pPr>
              <a:t>27/06/1441</a:t>
            </a:fld>
            <a:endParaRPr lang="fa-IR"/>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Constantia" pitchFamily="18" charset="0"/>
              </a:defRPr>
            </a:lvl1pPr>
          </a:lstStyle>
          <a:p>
            <a:pPr>
              <a:defRPr/>
            </a:pPr>
            <a:endParaRPr lang="fa-IR"/>
          </a:p>
        </p:txBody>
      </p:sp>
      <p:sp>
        <p:nvSpPr>
          <p:cNvPr id="6" name="Slide Number Placeholder 5"/>
          <p:cNvSpPr>
            <a:spLocks noGrp="1"/>
          </p:cNvSpPr>
          <p:nvPr>
            <p:ph type="sldNum" sz="quarter" idx="12"/>
          </p:nvPr>
        </p:nvSpPr>
        <p:spPr/>
        <p:txBody>
          <a:bodyPr/>
          <a:lstStyle>
            <a:lvl1pPr rtl="0">
              <a:defRPr smtClean="0">
                <a:latin typeface="Constantia" panose="02030602050306030303" pitchFamily="18" charset="0"/>
              </a:defRPr>
            </a:lvl1pPr>
          </a:lstStyle>
          <a:p>
            <a:pPr>
              <a:defRPr/>
            </a:pPr>
            <a:fld id="{0C3BB171-C48D-4203-A79D-5CE65CD7BA72}" type="slidenum">
              <a:rPr lang="fa-IR" altLang="en-US"/>
              <a:pPr>
                <a:defRPr/>
              </a:pPr>
              <a:t>‹#›</a:t>
            </a:fld>
            <a:endParaRPr lang="fa-IR" altLang="en-US"/>
          </a:p>
        </p:txBody>
      </p:sp>
    </p:spTree>
    <p:extLst>
      <p:ext uri="{BB962C8B-B14F-4D97-AF65-F5344CB8AC3E}">
        <p14:creationId xmlns:p14="http://schemas.microsoft.com/office/powerpoint/2010/main" val="1449995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rtl="0" fontAlgn="base">
              <a:spcBef>
                <a:spcPct val="0"/>
              </a:spcBef>
              <a:spcAft>
                <a:spcPct val="0"/>
              </a:spcAft>
              <a:defRPr>
                <a:latin typeface="Constantia" pitchFamily="18" charset="0"/>
              </a:defRPr>
            </a:lvl1pPr>
          </a:lstStyle>
          <a:p>
            <a:pPr>
              <a:defRPr/>
            </a:pPr>
            <a:fld id="{C6CB3AF2-BE06-4235-9F80-EAA795485A42}" type="datetimeFigureOut">
              <a:rPr lang="fa-IR"/>
              <a:pPr>
                <a:defRPr/>
              </a:pPr>
              <a:t>27/06/1441</a:t>
            </a:fld>
            <a:endParaRPr lang="fa-IR"/>
          </a:p>
        </p:txBody>
      </p:sp>
      <p:sp>
        <p:nvSpPr>
          <p:cNvPr id="6" name="Footer Placeholder 5"/>
          <p:cNvSpPr>
            <a:spLocks noGrp="1"/>
          </p:cNvSpPr>
          <p:nvPr>
            <p:ph type="ftr" sz="quarter" idx="11"/>
          </p:nvPr>
        </p:nvSpPr>
        <p:spPr/>
        <p:txBody>
          <a:bodyPr/>
          <a:lstStyle>
            <a:lvl1pPr rtl="0" fontAlgn="base">
              <a:spcBef>
                <a:spcPct val="0"/>
              </a:spcBef>
              <a:spcAft>
                <a:spcPct val="0"/>
              </a:spcAft>
              <a:defRPr>
                <a:latin typeface="Constantia" pitchFamily="18" charset="0"/>
              </a:defRPr>
            </a:lvl1pPr>
          </a:lstStyle>
          <a:p>
            <a:pPr>
              <a:defRPr/>
            </a:pPr>
            <a:endParaRPr lang="fa-IR"/>
          </a:p>
        </p:txBody>
      </p:sp>
      <p:sp>
        <p:nvSpPr>
          <p:cNvPr id="7" name="Slide Number Placeholder 6"/>
          <p:cNvSpPr>
            <a:spLocks noGrp="1"/>
          </p:cNvSpPr>
          <p:nvPr>
            <p:ph type="sldNum" sz="quarter" idx="12"/>
          </p:nvPr>
        </p:nvSpPr>
        <p:spPr/>
        <p:txBody>
          <a:bodyPr/>
          <a:lstStyle>
            <a:lvl1pPr rtl="0">
              <a:defRPr smtClean="0">
                <a:latin typeface="Constantia" panose="02030602050306030303" pitchFamily="18" charset="0"/>
              </a:defRPr>
            </a:lvl1pPr>
          </a:lstStyle>
          <a:p>
            <a:pPr>
              <a:defRPr/>
            </a:pPr>
            <a:fld id="{37D0042E-A180-4C84-A70A-72AF12233230}" type="slidenum">
              <a:rPr lang="fa-IR" altLang="en-US"/>
              <a:pPr>
                <a:defRPr/>
              </a:pPr>
              <a:t>‹#›</a:t>
            </a:fld>
            <a:endParaRPr lang="fa-IR" altLang="en-US"/>
          </a:p>
        </p:txBody>
      </p:sp>
    </p:spTree>
    <p:extLst>
      <p:ext uri="{BB962C8B-B14F-4D97-AF65-F5344CB8AC3E}">
        <p14:creationId xmlns:p14="http://schemas.microsoft.com/office/powerpoint/2010/main" val="1727545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rtl="0" fontAlgn="base">
              <a:spcBef>
                <a:spcPct val="0"/>
              </a:spcBef>
              <a:spcAft>
                <a:spcPct val="0"/>
              </a:spcAft>
              <a:defRPr>
                <a:latin typeface="Constantia" pitchFamily="18" charset="0"/>
              </a:defRPr>
            </a:lvl1pPr>
          </a:lstStyle>
          <a:p>
            <a:pPr>
              <a:defRPr/>
            </a:pPr>
            <a:fld id="{3EF99B44-6A21-4BA3-ADF6-58B4E0267061}" type="datetimeFigureOut">
              <a:rPr lang="fa-IR"/>
              <a:pPr>
                <a:defRPr/>
              </a:pPr>
              <a:t>27/06/1441</a:t>
            </a:fld>
            <a:endParaRPr lang="fa-IR"/>
          </a:p>
        </p:txBody>
      </p:sp>
      <p:sp>
        <p:nvSpPr>
          <p:cNvPr id="8" name="Footer Placeholder 7"/>
          <p:cNvSpPr>
            <a:spLocks noGrp="1"/>
          </p:cNvSpPr>
          <p:nvPr>
            <p:ph type="ftr" sz="quarter" idx="11"/>
          </p:nvPr>
        </p:nvSpPr>
        <p:spPr/>
        <p:txBody>
          <a:bodyPr/>
          <a:lstStyle>
            <a:lvl1pPr rtl="0" fontAlgn="base">
              <a:spcBef>
                <a:spcPct val="0"/>
              </a:spcBef>
              <a:spcAft>
                <a:spcPct val="0"/>
              </a:spcAft>
              <a:defRPr>
                <a:latin typeface="Constantia" pitchFamily="18" charset="0"/>
              </a:defRPr>
            </a:lvl1pPr>
          </a:lstStyle>
          <a:p>
            <a:pPr>
              <a:defRPr/>
            </a:pPr>
            <a:endParaRPr lang="fa-IR"/>
          </a:p>
        </p:txBody>
      </p:sp>
      <p:sp>
        <p:nvSpPr>
          <p:cNvPr id="9" name="Slide Number Placeholder 8"/>
          <p:cNvSpPr>
            <a:spLocks noGrp="1"/>
          </p:cNvSpPr>
          <p:nvPr>
            <p:ph type="sldNum" sz="quarter" idx="12"/>
          </p:nvPr>
        </p:nvSpPr>
        <p:spPr/>
        <p:txBody>
          <a:bodyPr/>
          <a:lstStyle>
            <a:lvl1pPr rtl="0">
              <a:defRPr smtClean="0">
                <a:latin typeface="Constantia" panose="02030602050306030303" pitchFamily="18" charset="0"/>
              </a:defRPr>
            </a:lvl1pPr>
          </a:lstStyle>
          <a:p>
            <a:pPr>
              <a:defRPr/>
            </a:pPr>
            <a:fld id="{44518574-B971-4DAD-9F17-7E1E4D30C37B}" type="slidenum">
              <a:rPr lang="fa-IR" altLang="en-US"/>
              <a:pPr>
                <a:defRPr/>
              </a:pPr>
              <a:t>‹#›</a:t>
            </a:fld>
            <a:endParaRPr lang="fa-IR" altLang="en-US"/>
          </a:p>
        </p:txBody>
      </p:sp>
    </p:spTree>
    <p:extLst>
      <p:ext uri="{BB962C8B-B14F-4D97-AF65-F5344CB8AC3E}">
        <p14:creationId xmlns:p14="http://schemas.microsoft.com/office/powerpoint/2010/main" val="390731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rtl="0" fontAlgn="base">
              <a:spcBef>
                <a:spcPct val="0"/>
              </a:spcBef>
              <a:spcAft>
                <a:spcPct val="0"/>
              </a:spcAft>
              <a:defRPr>
                <a:latin typeface="Constantia" pitchFamily="18" charset="0"/>
              </a:defRPr>
            </a:lvl1pPr>
          </a:lstStyle>
          <a:p>
            <a:pPr>
              <a:defRPr/>
            </a:pPr>
            <a:fld id="{EEDD47B8-625B-48FB-B610-E8AC23A0FB5C}" type="datetimeFigureOut">
              <a:rPr lang="fa-IR"/>
              <a:pPr>
                <a:defRPr/>
              </a:pPr>
              <a:t>27/06/1441</a:t>
            </a:fld>
            <a:endParaRPr lang="fa-IR"/>
          </a:p>
        </p:txBody>
      </p:sp>
      <p:sp>
        <p:nvSpPr>
          <p:cNvPr id="4" name="Footer Placeholder 3"/>
          <p:cNvSpPr>
            <a:spLocks noGrp="1"/>
          </p:cNvSpPr>
          <p:nvPr>
            <p:ph type="ftr" sz="quarter" idx="11"/>
          </p:nvPr>
        </p:nvSpPr>
        <p:spPr/>
        <p:txBody>
          <a:bodyPr/>
          <a:lstStyle>
            <a:lvl1pPr rtl="0" fontAlgn="base">
              <a:spcBef>
                <a:spcPct val="0"/>
              </a:spcBef>
              <a:spcAft>
                <a:spcPct val="0"/>
              </a:spcAft>
              <a:defRPr>
                <a:latin typeface="Constantia" pitchFamily="18" charset="0"/>
              </a:defRPr>
            </a:lvl1pPr>
          </a:lstStyle>
          <a:p>
            <a:pPr>
              <a:defRPr/>
            </a:pPr>
            <a:endParaRPr lang="fa-IR"/>
          </a:p>
        </p:txBody>
      </p:sp>
      <p:sp>
        <p:nvSpPr>
          <p:cNvPr id="5" name="Slide Number Placeholder 4"/>
          <p:cNvSpPr>
            <a:spLocks noGrp="1"/>
          </p:cNvSpPr>
          <p:nvPr>
            <p:ph type="sldNum" sz="quarter" idx="12"/>
          </p:nvPr>
        </p:nvSpPr>
        <p:spPr/>
        <p:txBody>
          <a:bodyPr/>
          <a:lstStyle>
            <a:lvl1pPr rtl="0">
              <a:defRPr smtClean="0">
                <a:latin typeface="Constantia" panose="02030602050306030303" pitchFamily="18" charset="0"/>
              </a:defRPr>
            </a:lvl1pPr>
          </a:lstStyle>
          <a:p>
            <a:pPr>
              <a:defRPr/>
            </a:pPr>
            <a:fld id="{80DCA7F4-AA4A-4A18-83E5-207DB1D0AA1A}" type="slidenum">
              <a:rPr lang="fa-IR" altLang="en-US"/>
              <a:pPr>
                <a:defRPr/>
              </a:pPr>
              <a:t>‹#›</a:t>
            </a:fld>
            <a:endParaRPr lang="fa-IR" altLang="en-US"/>
          </a:p>
        </p:txBody>
      </p:sp>
    </p:spTree>
    <p:extLst>
      <p:ext uri="{BB962C8B-B14F-4D97-AF65-F5344CB8AC3E}">
        <p14:creationId xmlns:p14="http://schemas.microsoft.com/office/powerpoint/2010/main" val="10121120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rtl="0" fontAlgn="base">
              <a:spcBef>
                <a:spcPct val="0"/>
              </a:spcBef>
              <a:spcAft>
                <a:spcPct val="0"/>
              </a:spcAft>
              <a:defRPr>
                <a:latin typeface="Constantia" pitchFamily="18" charset="0"/>
              </a:defRPr>
            </a:lvl1pPr>
          </a:lstStyle>
          <a:p>
            <a:pPr>
              <a:defRPr/>
            </a:pPr>
            <a:fld id="{477720ED-C97A-45B1-AF25-3C485FC7C0A2}" type="datetimeFigureOut">
              <a:rPr lang="fa-IR"/>
              <a:pPr>
                <a:defRPr/>
              </a:pPr>
              <a:t>27/06/1441</a:t>
            </a:fld>
            <a:endParaRPr lang="fa-IR"/>
          </a:p>
        </p:txBody>
      </p:sp>
      <p:sp>
        <p:nvSpPr>
          <p:cNvPr id="3" name="Footer Placeholder 2"/>
          <p:cNvSpPr>
            <a:spLocks noGrp="1"/>
          </p:cNvSpPr>
          <p:nvPr>
            <p:ph type="ftr" sz="quarter" idx="11"/>
          </p:nvPr>
        </p:nvSpPr>
        <p:spPr/>
        <p:txBody>
          <a:bodyPr/>
          <a:lstStyle>
            <a:lvl1pPr rtl="0" fontAlgn="base">
              <a:spcBef>
                <a:spcPct val="0"/>
              </a:spcBef>
              <a:spcAft>
                <a:spcPct val="0"/>
              </a:spcAft>
              <a:defRPr>
                <a:latin typeface="Constantia" pitchFamily="18" charset="0"/>
              </a:defRPr>
            </a:lvl1pPr>
          </a:lstStyle>
          <a:p>
            <a:pPr>
              <a:defRPr/>
            </a:pPr>
            <a:endParaRPr lang="fa-IR"/>
          </a:p>
        </p:txBody>
      </p:sp>
      <p:sp>
        <p:nvSpPr>
          <p:cNvPr id="4" name="Slide Number Placeholder 3"/>
          <p:cNvSpPr>
            <a:spLocks noGrp="1"/>
          </p:cNvSpPr>
          <p:nvPr>
            <p:ph type="sldNum" sz="quarter" idx="12"/>
          </p:nvPr>
        </p:nvSpPr>
        <p:spPr/>
        <p:txBody>
          <a:bodyPr/>
          <a:lstStyle>
            <a:lvl1pPr rtl="0">
              <a:defRPr smtClean="0">
                <a:latin typeface="Constantia" panose="02030602050306030303" pitchFamily="18" charset="0"/>
              </a:defRPr>
            </a:lvl1pPr>
          </a:lstStyle>
          <a:p>
            <a:pPr>
              <a:defRPr/>
            </a:pPr>
            <a:fld id="{D693B8B8-22ED-4B3B-B0FA-607E763C3F43}" type="slidenum">
              <a:rPr lang="fa-IR" altLang="en-US"/>
              <a:pPr>
                <a:defRPr/>
              </a:pPr>
              <a:t>‹#›</a:t>
            </a:fld>
            <a:endParaRPr lang="fa-IR" altLang="en-US"/>
          </a:p>
        </p:txBody>
      </p:sp>
    </p:spTree>
    <p:extLst>
      <p:ext uri="{BB962C8B-B14F-4D97-AF65-F5344CB8AC3E}">
        <p14:creationId xmlns:p14="http://schemas.microsoft.com/office/powerpoint/2010/main" val="246004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onstantia" pitchFamily="18"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Constantia"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Constantia" panose="02030602050306030303" pitchFamily="18" charset="0"/>
              </a:defRPr>
            </a:lvl1pPr>
          </a:lstStyle>
          <a:p>
            <a:pPr>
              <a:defRPr/>
            </a:pPr>
            <a:fld id="{E51F5606-9A12-4C2A-8A04-B192CE35F584}" type="slidenum">
              <a:rPr lang="en-US" altLang="en-US"/>
              <a:pPr>
                <a:defRPr/>
              </a:pPr>
              <a:t>‹#›</a:t>
            </a:fld>
            <a:endParaRPr lang="en-US" altLang="en-US"/>
          </a:p>
        </p:txBody>
      </p:sp>
    </p:spTree>
    <p:extLst>
      <p:ext uri="{BB962C8B-B14F-4D97-AF65-F5344CB8AC3E}">
        <p14:creationId xmlns:p14="http://schemas.microsoft.com/office/powerpoint/2010/main" val="1481436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3887391" y="98744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rtl="0" fontAlgn="base">
              <a:spcBef>
                <a:spcPct val="0"/>
              </a:spcBef>
              <a:spcAft>
                <a:spcPct val="0"/>
              </a:spcAft>
              <a:defRPr>
                <a:latin typeface="Constantia" pitchFamily="18" charset="0"/>
              </a:defRPr>
            </a:lvl1pPr>
          </a:lstStyle>
          <a:p>
            <a:pPr>
              <a:defRPr/>
            </a:pPr>
            <a:fld id="{0B3A9E02-DBD0-48FD-8947-EB0C4B355BFE}" type="datetimeFigureOut">
              <a:rPr lang="fa-IR"/>
              <a:pPr>
                <a:defRPr/>
              </a:pPr>
              <a:t>27/06/1441</a:t>
            </a:fld>
            <a:endParaRPr lang="fa-IR"/>
          </a:p>
        </p:txBody>
      </p:sp>
      <p:sp>
        <p:nvSpPr>
          <p:cNvPr id="6" name="Footer Placeholder 5"/>
          <p:cNvSpPr>
            <a:spLocks noGrp="1"/>
          </p:cNvSpPr>
          <p:nvPr>
            <p:ph type="ftr" sz="quarter" idx="11"/>
          </p:nvPr>
        </p:nvSpPr>
        <p:spPr/>
        <p:txBody>
          <a:bodyPr/>
          <a:lstStyle>
            <a:lvl1pPr rtl="0" fontAlgn="base">
              <a:spcBef>
                <a:spcPct val="0"/>
              </a:spcBef>
              <a:spcAft>
                <a:spcPct val="0"/>
              </a:spcAft>
              <a:defRPr>
                <a:latin typeface="Constantia" pitchFamily="18" charset="0"/>
              </a:defRPr>
            </a:lvl1pPr>
          </a:lstStyle>
          <a:p>
            <a:pPr>
              <a:defRPr/>
            </a:pPr>
            <a:endParaRPr lang="fa-IR"/>
          </a:p>
        </p:txBody>
      </p:sp>
      <p:sp>
        <p:nvSpPr>
          <p:cNvPr id="7" name="Slide Number Placeholder 6"/>
          <p:cNvSpPr>
            <a:spLocks noGrp="1"/>
          </p:cNvSpPr>
          <p:nvPr>
            <p:ph type="sldNum" sz="quarter" idx="12"/>
          </p:nvPr>
        </p:nvSpPr>
        <p:spPr/>
        <p:txBody>
          <a:bodyPr/>
          <a:lstStyle>
            <a:lvl1pPr rtl="0">
              <a:defRPr smtClean="0">
                <a:latin typeface="Constantia" panose="02030602050306030303" pitchFamily="18" charset="0"/>
              </a:defRPr>
            </a:lvl1pPr>
          </a:lstStyle>
          <a:p>
            <a:pPr>
              <a:defRPr/>
            </a:pPr>
            <a:fld id="{C0C6297C-840E-48F5-B5DD-59464D8930BF}" type="slidenum">
              <a:rPr lang="fa-IR" altLang="en-US"/>
              <a:pPr>
                <a:defRPr/>
              </a:pPr>
              <a:t>‹#›</a:t>
            </a:fld>
            <a:endParaRPr lang="fa-IR" altLang="en-US"/>
          </a:p>
        </p:txBody>
      </p:sp>
    </p:spTree>
    <p:extLst>
      <p:ext uri="{BB962C8B-B14F-4D97-AF65-F5344CB8AC3E}">
        <p14:creationId xmlns:p14="http://schemas.microsoft.com/office/powerpoint/2010/main" val="1479769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3887391" y="987444"/>
            <a:ext cx="4629150" cy="4873625"/>
          </a:xfrm>
        </p:spPr>
        <p:txBody>
          <a:bodyPr rtlCol="1">
            <a:normAutofit/>
          </a:bodyPr>
          <a:lstStyle>
            <a:lvl1pPr marL="0" indent="0">
              <a:buNone/>
              <a:defRPr sz="3200">
                <a:cs typeface="B Zar" panose="00000400000000000000" pitchFamily="2" charset="-7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rtl="0" fontAlgn="base">
              <a:spcBef>
                <a:spcPct val="0"/>
              </a:spcBef>
              <a:spcAft>
                <a:spcPct val="0"/>
              </a:spcAft>
              <a:defRPr>
                <a:latin typeface="Constantia" pitchFamily="18" charset="0"/>
              </a:defRPr>
            </a:lvl1pPr>
          </a:lstStyle>
          <a:p>
            <a:pPr>
              <a:defRPr/>
            </a:pPr>
            <a:fld id="{4C6FEC6D-B6B3-4A12-BAC0-DBF4F397BC4D}" type="datetimeFigureOut">
              <a:rPr lang="fa-IR"/>
              <a:pPr>
                <a:defRPr/>
              </a:pPr>
              <a:t>27/06/1441</a:t>
            </a:fld>
            <a:endParaRPr lang="fa-IR"/>
          </a:p>
        </p:txBody>
      </p:sp>
      <p:sp>
        <p:nvSpPr>
          <p:cNvPr id="6" name="Footer Placeholder 5"/>
          <p:cNvSpPr>
            <a:spLocks noGrp="1"/>
          </p:cNvSpPr>
          <p:nvPr>
            <p:ph type="ftr" sz="quarter" idx="11"/>
          </p:nvPr>
        </p:nvSpPr>
        <p:spPr/>
        <p:txBody>
          <a:bodyPr/>
          <a:lstStyle>
            <a:lvl1pPr rtl="0" fontAlgn="base">
              <a:spcBef>
                <a:spcPct val="0"/>
              </a:spcBef>
              <a:spcAft>
                <a:spcPct val="0"/>
              </a:spcAft>
              <a:defRPr>
                <a:latin typeface="Constantia" pitchFamily="18" charset="0"/>
              </a:defRPr>
            </a:lvl1pPr>
          </a:lstStyle>
          <a:p>
            <a:pPr>
              <a:defRPr/>
            </a:pPr>
            <a:endParaRPr lang="fa-IR"/>
          </a:p>
        </p:txBody>
      </p:sp>
      <p:sp>
        <p:nvSpPr>
          <p:cNvPr id="7" name="Slide Number Placeholder 6"/>
          <p:cNvSpPr>
            <a:spLocks noGrp="1"/>
          </p:cNvSpPr>
          <p:nvPr>
            <p:ph type="sldNum" sz="quarter" idx="12"/>
          </p:nvPr>
        </p:nvSpPr>
        <p:spPr/>
        <p:txBody>
          <a:bodyPr/>
          <a:lstStyle>
            <a:lvl1pPr rtl="0">
              <a:defRPr smtClean="0">
                <a:latin typeface="Constantia" panose="02030602050306030303" pitchFamily="18" charset="0"/>
              </a:defRPr>
            </a:lvl1pPr>
          </a:lstStyle>
          <a:p>
            <a:pPr>
              <a:defRPr/>
            </a:pPr>
            <a:fld id="{B36D4A7C-175A-4881-A709-AD1EEEF94C7C}" type="slidenum">
              <a:rPr lang="fa-IR" altLang="en-US"/>
              <a:pPr>
                <a:defRPr/>
              </a:pPr>
              <a:t>‹#›</a:t>
            </a:fld>
            <a:endParaRPr lang="fa-IR" altLang="en-US"/>
          </a:p>
        </p:txBody>
      </p:sp>
    </p:spTree>
    <p:extLst>
      <p:ext uri="{BB962C8B-B14F-4D97-AF65-F5344CB8AC3E}">
        <p14:creationId xmlns:p14="http://schemas.microsoft.com/office/powerpoint/2010/main" val="39922184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Constantia" pitchFamily="18" charset="0"/>
              </a:defRPr>
            </a:lvl1pPr>
          </a:lstStyle>
          <a:p>
            <a:pPr>
              <a:defRPr/>
            </a:pPr>
            <a:fld id="{E32E5221-1AA7-4296-9B9F-33B2A87E1081}" type="datetimeFigureOut">
              <a:rPr lang="fa-IR"/>
              <a:pPr>
                <a:defRPr/>
              </a:pPr>
              <a:t>27/06/1441</a:t>
            </a:fld>
            <a:endParaRPr lang="fa-IR"/>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Constantia" pitchFamily="18" charset="0"/>
              </a:defRPr>
            </a:lvl1pPr>
          </a:lstStyle>
          <a:p>
            <a:pPr>
              <a:defRPr/>
            </a:pPr>
            <a:endParaRPr lang="fa-IR"/>
          </a:p>
        </p:txBody>
      </p:sp>
      <p:sp>
        <p:nvSpPr>
          <p:cNvPr id="6" name="Slide Number Placeholder 5"/>
          <p:cNvSpPr>
            <a:spLocks noGrp="1"/>
          </p:cNvSpPr>
          <p:nvPr>
            <p:ph type="sldNum" sz="quarter" idx="12"/>
          </p:nvPr>
        </p:nvSpPr>
        <p:spPr/>
        <p:txBody>
          <a:bodyPr/>
          <a:lstStyle>
            <a:lvl1pPr rtl="0">
              <a:defRPr smtClean="0">
                <a:latin typeface="Constantia" panose="02030602050306030303" pitchFamily="18" charset="0"/>
              </a:defRPr>
            </a:lvl1pPr>
          </a:lstStyle>
          <a:p>
            <a:pPr>
              <a:defRPr/>
            </a:pPr>
            <a:fld id="{0F8DF852-87CD-4FBD-BA7F-A3BB09C8AA76}" type="slidenum">
              <a:rPr lang="fa-IR" altLang="en-US"/>
              <a:pPr>
                <a:defRPr/>
              </a:pPr>
              <a:t>‹#›</a:t>
            </a:fld>
            <a:endParaRPr lang="fa-IR" altLang="en-US"/>
          </a:p>
        </p:txBody>
      </p:sp>
    </p:spTree>
    <p:extLst>
      <p:ext uri="{BB962C8B-B14F-4D97-AF65-F5344CB8AC3E}">
        <p14:creationId xmlns:p14="http://schemas.microsoft.com/office/powerpoint/2010/main" val="1946233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rtl="0" fontAlgn="base">
              <a:spcBef>
                <a:spcPct val="0"/>
              </a:spcBef>
              <a:spcAft>
                <a:spcPct val="0"/>
              </a:spcAft>
              <a:defRPr>
                <a:latin typeface="Constantia" pitchFamily="18" charset="0"/>
              </a:defRPr>
            </a:lvl1pPr>
          </a:lstStyle>
          <a:p>
            <a:pPr>
              <a:defRPr/>
            </a:pPr>
            <a:fld id="{1DD67029-788F-4D9F-ABFE-134D2E56625E}" type="datetimeFigureOut">
              <a:rPr lang="fa-IR"/>
              <a:pPr>
                <a:defRPr/>
              </a:pPr>
              <a:t>27/06/1441</a:t>
            </a:fld>
            <a:endParaRPr lang="fa-IR"/>
          </a:p>
        </p:txBody>
      </p:sp>
      <p:sp>
        <p:nvSpPr>
          <p:cNvPr id="5" name="Footer Placeholder 4"/>
          <p:cNvSpPr>
            <a:spLocks noGrp="1"/>
          </p:cNvSpPr>
          <p:nvPr>
            <p:ph type="ftr" sz="quarter" idx="11"/>
          </p:nvPr>
        </p:nvSpPr>
        <p:spPr/>
        <p:txBody>
          <a:bodyPr/>
          <a:lstStyle>
            <a:lvl1pPr rtl="0" fontAlgn="base">
              <a:spcBef>
                <a:spcPct val="0"/>
              </a:spcBef>
              <a:spcAft>
                <a:spcPct val="0"/>
              </a:spcAft>
              <a:defRPr>
                <a:latin typeface="Constantia" pitchFamily="18" charset="0"/>
              </a:defRPr>
            </a:lvl1pPr>
          </a:lstStyle>
          <a:p>
            <a:pPr>
              <a:defRPr/>
            </a:pPr>
            <a:endParaRPr lang="fa-IR"/>
          </a:p>
        </p:txBody>
      </p:sp>
      <p:sp>
        <p:nvSpPr>
          <p:cNvPr id="6" name="Slide Number Placeholder 5"/>
          <p:cNvSpPr>
            <a:spLocks noGrp="1"/>
          </p:cNvSpPr>
          <p:nvPr>
            <p:ph type="sldNum" sz="quarter" idx="12"/>
          </p:nvPr>
        </p:nvSpPr>
        <p:spPr/>
        <p:txBody>
          <a:bodyPr/>
          <a:lstStyle>
            <a:lvl1pPr rtl="0">
              <a:defRPr smtClean="0">
                <a:latin typeface="Constantia" panose="02030602050306030303" pitchFamily="18" charset="0"/>
              </a:defRPr>
            </a:lvl1pPr>
          </a:lstStyle>
          <a:p>
            <a:pPr>
              <a:defRPr/>
            </a:pPr>
            <a:fld id="{971775D2-77E0-40BA-944A-280AF7391661}" type="slidenum">
              <a:rPr lang="fa-IR" altLang="en-US"/>
              <a:pPr>
                <a:defRPr/>
              </a:pPr>
              <a:t>‹#›</a:t>
            </a:fld>
            <a:endParaRPr lang="fa-IR" altLang="en-US"/>
          </a:p>
        </p:txBody>
      </p:sp>
    </p:spTree>
    <p:extLst>
      <p:ext uri="{BB962C8B-B14F-4D97-AF65-F5344CB8AC3E}">
        <p14:creationId xmlns:p14="http://schemas.microsoft.com/office/powerpoint/2010/main" val="1547386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78179"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17818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smtClean="0"/>
            </a:lvl1pPr>
          </a:lstStyle>
          <a:p>
            <a:pPr>
              <a:defRPr/>
            </a:pPr>
            <a:fld id="{84F0C957-1EB3-4964-919B-008341736A51}" type="slidenum">
              <a:rPr lang="ar-SA" altLang="en-US"/>
              <a:pPr>
                <a:defRPr/>
              </a:pPr>
              <a:t>‹#›</a:t>
            </a:fld>
            <a:endParaRPr lang="en-US" altLang="en-US"/>
          </a:p>
        </p:txBody>
      </p:sp>
    </p:spTree>
    <p:extLst>
      <p:ext uri="{BB962C8B-B14F-4D97-AF65-F5344CB8AC3E}">
        <p14:creationId xmlns:p14="http://schemas.microsoft.com/office/powerpoint/2010/main" val="876187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A9864B4C-6AF6-4C8D-9342-1D8FA2648B44}" type="slidenum">
              <a:rPr lang="ar-SA" altLang="en-US"/>
              <a:pPr>
                <a:defRPr/>
              </a:pPr>
              <a:t>‹#›</a:t>
            </a:fld>
            <a:endParaRPr lang="en-US" altLang="en-US"/>
          </a:p>
        </p:txBody>
      </p:sp>
    </p:spTree>
    <p:extLst>
      <p:ext uri="{BB962C8B-B14F-4D97-AF65-F5344CB8AC3E}">
        <p14:creationId xmlns:p14="http://schemas.microsoft.com/office/powerpoint/2010/main" val="1325446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4B880095-25D1-4464-84D6-646FE659FE89}" type="slidenum">
              <a:rPr lang="ar-SA" altLang="en-US"/>
              <a:pPr>
                <a:defRPr/>
              </a:pPr>
              <a:t>‹#›</a:t>
            </a:fld>
            <a:endParaRPr lang="en-US" altLang="en-US"/>
          </a:p>
        </p:txBody>
      </p:sp>
    </p:spTree>
    <p:extLst>
      <p:ext uri="{BB962C8B-B14F-4D97-AF65-F5344CB8AC3E}">
        <p14:creationId xmlns:p14="http://schemas.microsoft.com/office/powerpoint/2010/main" val="1316475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1ECBC78C-65B6-48CA-BA2B-2E84E2B787B1}" type="slidenum">
              <a:rPr lang="ar-SA" altLang="en-US"/>
              <a:pPr>
                <a:defRPr/>
              </a:pPr>
              <a:t>‹#›</a:t>
            </a:fld>
            <a:endParaRPr lang="en-US" altLang="en-US"/>
          </a:p>
        </p:txBody>
      </p:sp>
    </p:spTree>
    <p:extLst>
      <p:ext uri="{BB962C8B-B14F-4D97-AF65-F5344CB8AC3E}">
        <p14:creationId xmlns:p14="http://schemas.microsoft.com/office/powerpoint/2010/main" val="1595302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81EA26FF-5CA6-489E-A231-43684769B5A6}" type="slidenum">
              <a:rPr lang="ar-SA" altLang="en-US"/>
              <a:pPr>
                <a:defRPr/>
              </a:pPr>
              <a:t>‹#›</a:t>
            </a:fld>
            <a:endParaRPr lang="en-US" altLang="en-US"/>
          </a:p>
        </p:txBody>
      </p:sp>
    </p:spTree>
    <p:extLst>
      <p:ext uri="{BB962C8B-B14F-4D97-AF65-F5344CB8AC3E}">
        <p14:creationId xmlns:p14="http://schemas.microsoft.com/office/powerpoint/2010/main" val="1378133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B815B76F-CF6D-40D2-8C3B-FFDBE8652916}" type="slidenum">
              <a:rPr lang="ar-SA" altLang="en-US"/>
              <a:pPr>
                <a:defRPr/>
              </a:pPr>
              <a:t>‹#›</a:t>
            </a:fld>
            <a:endParaRPr lang="en-US" altLang="en-US"/>
          </a:p>
        </p:txBody>
      </p:sp>
    </p:spTree>
    <p:extLst>
      <p:ext uri="{BB962C8B-B14F-4D97-AF65-F5344CB8AC3E}">
        <p14:creationId xmlns:p14="http://schemas.microsoft.com/office/powerpoint/2010/main" val="425722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2693988" y="1600206"/>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932490" y="1600206"/>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atin typeface="Constantia" pitchFamily="18"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Constantia"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Constantia" panose="02030602050306030303" pitchFamily="18" charset="0"/>
              </a:defRPr>
            </a:lvl1pPr>
          </a:lstStyle>
          <a:p>
            <a:pPr>
              <a:defRPr/>
            </a:pPr>
            <a:fld id="{F3DA8497-A9A0-49A9-9C8E-7C6F95C441F6}" type="slidenum">
              <a:rPr lang="en-US" altLang="en-US"/>
              <a:pPr>
                <a:defRPr/>
              </a:pPr>
              <a:t>‹#›</a:t>
            </a:fld>
            <a:endParaRPr lang="en-US" altLang="en-US"/>
          </a:p>
        </p:txBody>
      </p:sp>
    </p:spTree>
    <p:extLst>
      <p:ext uri="{BB962C8B-B14F-4D97-AF65-F5344CB8AC3E}">
        <p14:creationId xmlns:p14="http://schemas.microsoft.com/office/powerpoint/2010/main" val="6675858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C652F31D-16D1-467C-96CD-3ACC2B8CF668}" type="slidenum">
              <a:rPr lang="ar-SA" altLang="en-US"/>
              <a:pPr>
                <a:defRPr/>
              </a:pPr>
              <a:t>‹#›</a:t>
            </a:fld>
            <a:endParaRPr lang="en-US" altLang="en-US"/>
          </a:p>
        </p:txBody>
      </p:sp>
    </p:spTree>
    <p:extLst>
      <p:ext uri="{BB962C8B-B14F-4D97-AF65-F5344CB8AC3E}">
        <p14:creationId xmlns:p14="http://schemas.microsoft.com/office/powerpoint/2010/main" val="34904218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4F6ED65C-BF64-499C-BEDE-AB2F0DA7443E}" type="slidenum">
              <a:rPr lang="ar-SA" altLang="en-US"/>
              <a:pPr>
                <a:defRPr/>
              </a:pPr>
              <a:t>‹#›</a:t>
            </a:fld>
            <a:endParaRPr lang="en-US" altLang="en-US"/>
          </a:p>
        </p:txBody>
      </p:sp>
    </p:spTree>
    <p:extLst>
      <p:ext uri="{BB962C8B-B14F-4D97-AF65-F5344CB8AC3E}">
        <p14:creationId xmlns:p14="http://schemas.microsoft.com/office/powerpoint/2010/main" val="40727999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8870C350-B9B5-4302-A8D7-9DBECEA00B11}" type="slidenum">
              <a:rPr lang="ar-SA" altLang="en-US"/>
              <a:pPr>
                <a:defRPr/>
              </a:pPr>
              <a:t>‹#›</a:t>
            </a:fld>
            <a:endParaRPr lang="en-US" altLang="en-US"/>
          </a:p>
        </p:txBody>
      </p:sp>
    </p:spTree>
    <p:extLst>
      <p:ext uri="{BB962C8B-B14F-4D97-AF65-F5344CB8AC3E}">
        <p14:creationId xmlns:p14="http://schemas.microsoft.com/office/powerpoint/2010/main" val="32120323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5FDCB9FD-9D61-4BB4-B5F2-3B5FA1FEE49F}" type="slidenum">
              <a:rPr lang="ar-SA" altLang="en-US"/>
              <a:pPr>
                <a:defRPr/>
              </a:pPr>
              <a:t>‹#›</a:t>
            </a:fld>
            <a:endParaRPr lang="en-US" altLang="en-US"/>
          </a:p>
        </p:txBody>
      </p:sp>
    </p:spTree>
    <p:extLst>
      <p:ext uri="{BB962C8B-B14F-4D97-AF65-F5344CB8AC3E}">
        <p14:creationId xmlns:p14="http://schemas.microsoft.com/office/powerpoint/2010/main" val="2211784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A7DF934F-5EC6-482D-B054-D4FB48F1172F}" type="slidenum">
              <a:rPr lang="ar-SA" altLang="en-US"/>
              <a:pPr>
                <a:defRPr/>
              </a:pPr>
              <a:t>‹#›</a:t>
            </a:fld>
            <a:endParaRPr lang="en-US" altLang="en-US"/>
          </a:p>
        </p:txBody>
      </p:sp>
    </p:spTree>
    <p:extLst>
      <p:ext uri="{BB962C8B-B14F-4D97-AF65-F5344CB8AC3E}">
        <p14:creationId xmlns:p14="http://schemas.microsoft.com/office/powerpoint/2010/main" val="7402565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665FD2C7-4BCD-4964-ADC8-44A3C5DB8F29}" type="slidenum">
              <a:rPr lang="ar-SA" altLang="en-US"/>
              <a:pPr>
                <a:defRPr/>
              </a:pPr>
              <a:t>‹#›</a:t>
            </a:fld>
            <a:endParaRPr lang="en-US" altLang="en-US"/>
          </a:p>
        </p:txBody>
      </p:sp>
    </p:spTree>
    <p:extLst>
      <p:ext uri="{BB962C8B-B14F-4D97-AF65-F5344CB8AC3E}">
        <p14:creationId xmlns:p14="http://schemas.microsoft.com/office/powerpoint/2010/main" val="1745804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Rectangle 4"/>
          <p:cNvSpPr>
            <a:spLocks noGrp="1" noChangeArrowheads="1"/>
          </p:cNvSpPr>
          <p:nvPr>
            <p:ph type="dt" sz="half" idx="10"/>
          </p:nvPr>
        </p:nvSpPr>
        <p:spPr/>
        <p:txBody>
          <a:bodyPr/>
          <a:lstStyle>
            <a:lvl1pPr>
              <a:defRPr>
                <a:latin typeface="Constantia" pitchFamily="18"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Constantia" pitchFamily="18"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lgn="l">
              <a:defRPr smtClean="0">
                <a:latin typeface="Constantia" panose="02030602050306030303" pitchFamily="18" charset="0"/>
              </a:defRPr>
            </a:lvl1pPr>
          </a:lstStyle>
          <a:p>
            <a:pPr>
              <a:defRPr/>
            </a:pPr>
            <a:fld id="{27A4E4A5-D889-4E32-95A9-86E599A3588A}" type="slidenum">
              <a:rPr lang="ar-SA" altLang="en-US"/>
              <a:pPr>
                <a:defRPr/>
              </a:pPr>
              <a:t>‹#›</a:t>
            </a:fld>
            <a:endParaRPr lang="en-US" altLang="en-US"/>
          </a:p>
        </p:txBody>
      </p:sp>
    </p:spTree>
    <p:extLst>
      <p:ext uri="{BB962C8B-B14F-4D97-AF65-F5344CB8AC3E}">
        <p14:creationId xmlns:p14="http://schemas.microsoft.com/office/powerpoint/2010/main" val="1627481820"/>
      </p:ext>
    </p:extLst>
  </p:cSld>
  <p:clrMapOvr>
    <a:masterClrMapping/>
  </p:clrMapOvr>
  <p:transition spd="med">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p:txBody>
          <a:bodyPr/>
          <a:lstStyle>
            <a:lvl1pPr>
              <a:defRPr>
                <a:latin typeface="Constantia" pitchFamily="18"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Constantia" pitchFamily="18"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lgn="l">
              <a:defRPr smtClean="0">
                <a:latin typeface="Constantia" panose="02030602050306030303" pitchFamily="18" charset="0"/>
              </a:defRPr>
            </a:lvl1pPr>
          </a:lstStyle>
          <a:p>
            <a:pPr>
              <a:defRPr/>
            </a:pPr>
            <a:fld id="{FCB69601-B2BE-492D-A389-5AFD03D45368}" type="slidenum">
              <a:rPr lang="ar-SA" altLang="en-US"/>
              <a:pPr>
                <a:defRPr/>
              </a:pPr>
              <a:t>‹#›</a:t>
            </a:fld>
            <a:endParaRPr lang="en-US" altLang="en-US"/>
          </a:p>
        </p:txBody>
      </p:sp>
    </p:spTree>
    <p:extLst>
      <p:ext uri="{BB962C8B-B14F-4D97-AF65-F5344CB8AC3E}">
        <p14:creationId xmlns:p14="http://schemas.microsoft.com/office/powerpoint/2010/main" val="246778556"/>
      </p:ext>
    </p:extLst>
  </p:cSld>
  <p:clrMapOvr>
    <a:masterClrMapping/>
  </p:clrMapOvr>
  <p:transition spd="med">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Constantia" pitchFamily="18"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Constantia" pitchFamily="18"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lgn="l">
              <a:defRPr smtClean="0">
                <a:latin typeface="Constantia" panose="02030602050306030303" pitchFamily="18" charset="0"/>
              </a:defRPr>
            </a:lvl1pPr>
          </a:lstStyle>
          <a:p>
            <a:pPr>
              <a:defRPr/>
            </a:pPr>
            <a:fld id="{A934A359-339A-4597-9653-B24362A35639}" type="slidenum">
              <a:rPr lang="ar-SA" altLang="en-US"/>
              <a:pPr>
                <a:defRPr/>
              </a:pPr>
              <a:t>‹#›</a:t>
            </a:fld>
            <a:endParaRPr lang="en-US" altLang="en-US"/>
          </a:p>
        </p:txBody>
      </p:sp>
    </p:spTree>
    <p:extLst>
      <p:ext uri="{BB962C8B-B14F-4D97-AF65-F5344CB8AC3E}">
        <p14:creationId xmlns:p14="http://schemas.microsoft.com/office/powerpoint/2010/main" val="3152994779"/>
      </p:ext>
    </p:extLst>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noChangeArrowheads="1"/>
          </p:cNvSpPr>
          <p:nvPr>
            <p:ph type="dt" sz="half" idx="10"/>
          </p:nvPr>
        </p:nvSpPr>
        <p:spPr/>
        <p:txBody>
          <a:bodyPr/>
          <a:lstStyle>
            <a:lvl1pPr>
              <a:defRPr>
                <a:latin typeface="Constantia" pitchFamily="18" charset="0"/>
                <a:cs typeface="Arial"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atin typeface="Constantia" pitchFamily="18" charset="0"/>
                <a:cs typeface="Arial"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lgn="l">
              <a:defRPr smtClean="0">
                <a:latin typeface="Constantia" panose="02030602050306030303" pitchFamily="18" charset="0"/>
              </a:defRPr>
            </a:lvl1pPr>
          </a:lstStyle>
          <a:p>
            <a:pPr>
              <a:defRPr/>
            </a:pPr>
            <a:fld id="{5D50089A-6664-4A1A-B6FF-E94B77D47CE2}" type="slidenum">
              <a:rPr lang="ar-SA" altLang="en-US"/>
              <a:pPr>
                <a:defRPr/>
              </a:pPr>
              <a:t>‹#›</a:t>
            </a:fld>
            <a:endParaRPr lang="en-US" altLang="en-US"/>
          </a:p>
        </p:txBody>
      </p:sp>
    </p:spTree>
    <p:extLst>
      <p:ext uri="{BB962C8B-B14F-4D97-AF65-F5344CB8AC3E}">
        <p14:creationId xmlns:p14="http://schemas.microsoft.com/office/powerpoint/2010/main" val="4171622840"/>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atin typeface="Constantia" pitchFamily="18"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Constantia"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Constantia" panose="02030602050306030303" pitchFamily="18" charset="0"/>
              </a:defRPr>
            </a:lvl1pPr>
          </a:lstStyle>
          <a:p>
            <a:pPr>
              <a:defRPr/>
            </a:pPr>
            <a:fld id="{A6E70A06-5074-4DE7-BD06-8FDAFD7F8B20}" type="slidenum">
              <a:rPr lang="en-US" altLang="en-US"/>
              <a:pPr>
                <a:defRPr/>
              </a:pPr>
              <a:t>‹#›</a:t>
            </a:fld>
            <a:endParaRPr lang="en-US" altLang="en-US"/>
          </a:p>
        </p:txBody>
      </p:sp>
    </p:spTree>
    <p:extLst>
      <p:ext uri="{BB962C8B-B14F-4D97-AF65-F5344CB8AC3E}">
        <p14:creationId xmlns:p14="http://schemas.microsoft.com/office/powerpoint/2010/main" val="22825844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p:txBody>
          <a:bodyPr/>
          <a:lstStyle>
            <a:lvl1pPr>
              <a:defRPr>
                <a:latin typeface="Constantia" pitchFamily="18" charset="0"/>
                <a:cs typeface="Arial"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Constantia" pitchFamily="18" charset="0"/>
                <a:cs typeface="Arial"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lgn="l">
              <a:defRPr smtClean="0">
                <a:latin typeface="Constantia" panose="02030602050306030303" pitchFamily="18" charset="0"/>
              </a:defRPr>
            </a:lvl1pPr>
          </a:lstStyle>
          <a:p>
            <a:pPr>
              <a:defRPr/>
            </a:pPr>
            <a:fld id="{330A3935-4E98-40F2-957D-6857C48386A8}" type="slidenum">
              <a:rPr lang="ar-SA" altLang="en-US"/>
              <a:pPr>
                <a:defRPr/>
              </a:pPr>
              <a:t>‹#›</a:t>
            </a:fld>
            <a:endParaRPr lang="en-US" altLang="en-US"/>
          </a:p>
        </p:txBody>
      </p:sp>
    </p:spTree>
    <p:extLst>
      <p:ext uri="{BB962C8B-B14F-4D97-AF65-F5344CB8AC3E}">
        <p14:creationId xmlns:p14="http://schemas.microsoft.com/office/powerpoint/2010/main" val="4178852276"/>
      </p:ext>
    </p:extLst>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p:txBody>
          <a:bodyPr/>
          <a:lstStyle>
            <a:lvl1pPr>
              <a:defRPr>
                <a:latin typeface="Constantia" pitchFamily="18" charset="0"/>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Constantia" pitchFamily="18" charset="0"/>
                <a:cs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lgn="l">
              <a:defRPr smtClean="0">
                <a:latin typeface="Constantia" panose="02030602050306030303" pitchFamily="18" charset="0"/>
              </a:defRPr>
            </a:lvl1pPr>
          </a:lstStyle>
          <a:p>
            <a:pPr>
              <a:defRPr/>
            </a:pPr>
            <a:fld id="{E1330C7E-933E-4ED1-9283-FDE2122989D8}" type="slidenum">
              <a:rPr lang="ar-SA" altLang="en-US"/>
              <a:pPr>
                <a:defRPr/>
              </a:pPr>
              <a:t>‹#›</a:t>
            </a:fld>
            <a:endParaRPr lang="en-US" altLang="en-US"/>
          </a:p>
        </p:txBody>
      </p:sp>
    </p:spTree>
    <p:extLst>
      <p:ext uri="{BB962C8B-B14F-4D97-AF65-F5344CB8AC3E}">
        <p14:creationId xmlns:p14="http://schemas.microsoft.com/office/powerpoint/2010/main" val="1771608103"/>
      </p:ext>
    </p:extLst>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Constantia" pitchFamily="18" charset="0"/>
                <a:cs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Constantia" pitchFamily="18" charset="0"/>
                <a:cs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lgn="l">
              <a:defRPr smtClean="0">
                <a:latin typeface="Constantia" panose="02030602050306030303" pitchFamily="18" charset="0"/>
              </a:defRPr>
            </a:lvl1pPr>
          </a:lstStyle>
          <a:p>
            <a:pPr>
              <a:defRPr/>
            </a:pPr>
            <a:fld id="{CC5F8B72-DDC0-4189-8376-56D9EED57E2D}" type="slidenum">
              <a:rPr lang="ar-SA" altLang="en-US"/>
              <a:pPr>
                <a:defRPr/>
              </a:pPr>
              <a:t>‹#›</a:t>
            </a:fld>
            <a:endParaRPr lang="en-US" altLang="en-US"/>
          </a:p>
        </p:txBody>
      </p:sp>
    </p:spTree>
    <p:extLst>
      <p:ext uri="{BB962C8B-B14F-4D97-AF65-F5344CB8AC3E}">
        <p14:creationId xmlns:p14="http://schemas.microsoft.com/office/powerpoint/2010/main" val="1755021445"/>
      </p:ext>
    </p:extLst>
  </p:cSld>
  <p:clrMapOvr>
    <a:masterClrMapping/>
  </p:clrMapOvr>
  <p:transition spd="med">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a:latin typeface="Constantia" pitchFamily="18" charset="0"/>
                <a:cs typeface="Arial"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atin typeface="Constantia" pitchFamily="18" charset="0"/>
                <a:cs typeface="Arial"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lgn="l">
              <a:defRPr smtClean="0">
                <a:latin typeface="Constantia" panose="02030602050306030303" pitchFamily="18" charset="0"/>
              </a:defRPr>
            </a:lvl1pPr>
          </a:lstStyle>
          <a:p>
            <a:pPr>
              <a:defRPr/>
            </a:pPr>
            <a:fld id="{1C029679-0DCB-4C3B-967D-728E13CD0848}" type="slidenum">
              <a:rPr lang="ar-SA" altLang="en-US"/>
              <a:pPr>
                <a:defRPr/>
              </a:pPr>
              <a:t>‹#›</a:t>
            </a:fld>
            <a:endParaRPr lang="en-US" altLang="en-US"/>
          </a:p>
        </p:txBody>
      </p:sp>
    </p:spTree>
    <p:extLst>
      <p:ext uri="{BB962C8B-B14F-4D97-AF65-F5344CB8AC3E}">
        <p14:creationId xmlns:p14="http://schemas.microsoft.com/office/powerpoint/2010/main" val="879979196"/>
      </p:ext>
    </p:extLst>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a:latin typeface="Constantia" pitchFamily="18" charset="0"/>
                <a:cs typeface="Arial"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atin typeface="Constantia" pitchFamily="18" charset="0"/>
                <a:cs typeface="Arial"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lgn="l">
              <a:defRPr smtClean="0">
                <a:latin typeface="Constantia" panose="02030602050306030303" pitchFamily="18" charset="0"/>
              </a:defRPr>
            </a:lvl1pPr>
          </a:lstStyle>
          <a:p>
            <a:pPr>
              <a:defRPr/>
            </a:pPr>
            <a:fld id="{5B1D03BD-38D9-4947-B084-736EBF69FBF1}" type="slidenum">
              <a:rPr lang="ar-SA" altLang="en-US"/>
              <a:pPr>
                <a:defRPr/>
              </a:pPr>
              <a:t>‹#›</a:t>
            </a:fld>
            <a:endParaRPr lang="en-US" altLang="en-US"/>
          </a:p>
        </p:txBody>
      </p:sp>
    </p:spTree>
    <p:extLst>
      <p:ext uri="{BB962C8B-B14F-4D97-AF65-F5344CB8AC3E}">
        <p14:creationId xmlns:p14="http://schemas.microsoft.com/office/powerpoint/2010/main" val="4026756312"/>
      </p:ext>
    </p:extLst>
  </p:cSld>
  <p:clrMapOvr>
    <a:masterClrMapping/>
  </p:clrMapOvr>
  <p:transition spd="med">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p:txBody>
          <a:bodyPr/>
          <a:lstStyle>
            <a:lvl1pPr>
              <a:defRPr>
                <a:latin typeface="Constantia" pitchFamily="18"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Constantia" pitchFamily="18"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lgn="l">
              <a:defRPr smtClean="0">
                <a:latin typeface="Constantia" panose="02030602050306030303" pitchFamily="18" charset="0"/>
              </a:defRPr>
            </a:lvl1pPr>
          </a:lstStyle>
          <a:p>
            <a:pPr>
              <a:defRPr/>
            </a:pPr>
            <a:fld id="{DAE98AC8-A543-425C-8A31-15CA68099E2C}" type="slidenum">
              <a:rPr lang="ar-SA" altLang="en-US"/>
              <a:pPr>
                <a:defRPr/>
              </a:pPr>
              <a:t>‹#›</a:t>
            </a:fld>
            <a:endParaRPr lang="en-US" altLang="en-US"/>
          </a:p>
        </p:txBody>
      </p:sp>
    </p:spTree>
    <p:extLst>
      <p:ext uri="{BB962C8B-B14F-4D97-AF65-F5344CB8AC3E}">
        <p14:creationId xmlns:p14="http://schemas.microsoft.com/office/powerpoint/2010/main" val="2345076845"/>
      </p:ext>
    </p:extLst>
  </p:cSld>
  <p:clrMapOvr>
    <a:masterClrMapping/>
  </p:clrMapOvr>
  <p:transition spd="med">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5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p:txBody>
          <a:bodyPr/>
          <a:lstStyle>
            <a:lvl1pPr>
              <a:defRPr>
                <a:latin typeface="Constantia" pitchFamily="18"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Constantia" pitchFamily="18"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lgn="l">
              <a:defRPr smtClean="0">
                <a:latin typeface="Constantia" panose="02030602050306030303" pitchFamily="18" charset="0"/>
              </a:defRPr>
            </a:lvl1pPr>
          </a:lstStyle>
          <a:p>
            <a:pPr>
              <a:defRPr/>
            </a:pPr>
            <a:fld id="{57B2476A-0D98-46D6-AC6F-F5FBBD655456}" type="slidenum">
              <a:rPr lang="ar-SA" altLang="en-US"/>
              <a:pPr>
                <a:defRPr/>
              </a:pPr>
              <a:t>‹#›</a:t>
            </a:fld>
            <a:endParaRPr lang="en-US" altLang="en-US"/>
          </a:p>
        </p:txBody>
      </p:sp>
    </p:spTree>
    <p:extLst>
      <p:ext uri="{BB962C8B-B14F-4D97-AF65-F5344CB8AC3E}">
        <p14:creationId xmlns:p14="http://schemas.microsoft.com/office/powerpoint/2010/main" val="1058581720"/>
      </p:ext>
    </p:extLst>
  </p:cSld>
  <p:clrMapOvr>
    <a:masterClrMapping/>
  </p:clrMapOvr>
  <p:transition spd="med">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noChangeArrowheads="1"/>
          </p:cNvSpPr>
          <p:nvPr>
            <p:ph type="dt" sz="half" idx="10"/>
          </p:nvPr>
        </p:nvSpPr>
        <p:spPr/>
        <p:txBody>
          <a:bodyPr/>
          <a:lstStyle>
            <a:lvl1pPr>
              <a:defRPr>
                <a:latin typeface="Constantia" pitchFamily="18" charset="0"/>
                <a:cs typeface="Arial"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atin typeface="Constantia" pitchFamily="18" charset="0"/>
                <a:cs typeface="Arial"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lgn="l">
              <a:defRPr smtClean="0">
                <a:latin typeface="Constantia" panose="02030602050306030303" pitchFamily="18" charset="0"/>
              </a:defRPr>
            </a:lvl1pPr>
          </a:lstStyle>
          <a:p>
            <a:pPr>
              <a:defRPr/>
            </a:pPr>
            <a:fld id="{926BE931-CE0A-49A6-9B0B-E0C5434BE093}" type="slidenum">
              <a:rPr lang="ar-SA" altLang="en-US"/>
              <a:pPr>
                <a:defRPr/>
              </a:pPr>
              <a:t>‹#›</a:t>
            </a:fld>
            <a:endParaRPr lang="en-US" altLang="en-US"/>
          </a:p>
        </p:txBody>
      </p:sp>
    </p:spTree>
    <p:extLst>
      <p:ext uri="{BB962C8B-B14F-4D97-AF65-F5344CB8AC3E}">
        <p14:creationId xmlns:p14="http://schemas.microsoft.com/office/powerpoint/2010/main" val="3518685708"/>
      </p:ext>
    </p:extLst>
  </p:cSld>
  <p:clrMapOvr>
    <a:masterClrMapping/>
  </p:clrMapOvr>
  <p:transition spd="med">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Media Placeholder 3"/>
          <p:cNvSpPr>
            <a:spLocks noGrp="1"/>
          </p:cNvSpPr>
          <p:nvPr>
            <p:ph type="media" sz="half" idx="2"/>
          </p:nvPr>
        </p:nvSpPr>
        <p:spPr>
          <a:xfrm>
            <a:off x="4648200" y="1600206"/>
            <a:ext cx="4038600" cy="4525963"/>
          </a:xfrm>
        </p:spPr>
        <p:txBody>
          <a:bodyPr/>
          <a:lstStyle/>
          <a:p>
            <a:pPr lvl="0"/>
            <a:endParaRPr lang="fa-IR" noProof="0" smtClean="0"/>
          </a:p>
        </p:txBody>
      </p:sp>
      <p:sp>
        <p:nvSpPr>
          <p:cNvPr id="5" name="Date Placeholder 4"/>
          <p:cNvSpPr>
            <a:spLocks noGrp="1" noChangeArrowheads="1"/>
          </p:cNvSpPr>
          <p:nvPr>
            <p:ph type="dt" sz="half" idx="10"/>
          </p:nvPr>
        </p:nvSpPr>
        <p:spPr/>
        <p:txBody>
          <a:bodyPr/>
          <a:lstStyle>
            <a:lvl1pPr>
              <a:defRPr>
                <a:latin typeface="Constantia" pitchFamily="18" charset="0"/>
                <a:cs typeface="Arial"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atin typeface="Constantia" pitchFamily="18" charset="0"/>
                <a:cs typeface="Arial"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lgn="l">
              <a:defRPr smtClean="0">
                <a:latin typeface="Constantia" panose="02030602050306030303" pitchFamily="18" charset="0"/>
              </a:defRPr>
            </a:lvl1pPr>
          </a:lstStyle>
          <a:p>
            <a:pPr>
              <a:defRPr/>
            </a:pPr>
            <a:fld id="{34469BC6-911D-4D74-A379-4BF4C14EC6C4}" type="slidenum">
              <a:rPr lang="ar-SA" altLang="en-US"/>
              <a:pPr>
                <a:defRPr/>
              </a:pPr>
              <a:t>‹#›</a:t>
            </a:fld>
            <a:endParaRPr lang="en-US" altLang="en-US"/>
          </a:p>
        </p:txBody>
      </p:sp>
    </p:spTree>
    <p:extLst>
      <p:ext uri="{BB962C8B-B14F-4D97-AF65-F5344CB8AC3E}">
        <p14:creationId xmlns:p14="http://schemas.microsoft.com/office/powerpoint/2010/main" val="3685756470"/>
      </p:ext>
    </p:extLst>
  </p:cSld>
  <p:clrMapOvr>
    <a:masterClrMapping/>
  </p:clrMapOvr>
  <p:transition spd="med">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5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4"/>
          <p:cNvSpPr>
            <a:spLocks noGrp="1" noChangeArrowheads="1"/>
          </p:cNvSpPr>
          <p:nvPr>
            <p:ph type="dt" sz="half" idx="10"/>
          </p:nvPr>
        </p:nvSpPr>
        <p:spPr/>
        <p:txBody>
          <a:bodyPr/>
          <a:lstStyle>
            <a:lvl1pPr>
              <a:defRPr>
                <a:latin typeface="Constantia" pitchFamily="18" charset="0"/>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Constantia" pitchFamily="18" charset="0"/>
                <a:cs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lgn="l">
              <a:defRPr smtClean="0">
                <a:latin typeface="Constantia" panose="02030602050306030303" pitchFamily="18" charset="0"/>
              </a:defRPr>
            </a:lvl1pPr>
          </a:lstStyle>
          <a:p>
            <a:pPr>
              <a:defRPr/>
            </a:pPr>
            <a:fld id="{A41CE660-A335-46C5-A570-5E69A4FF38A7}" type="slidenum">
              <a:rPr lang="ar-SA" altLang="en-US"/>
              <a:pPr>
                <a:defRPr/>
              </a:pPr>
              <a:t>‹#›</a:t>
            </a:fld>
            <a:endParaRPr lang="en-US" altLang="en-US"/>
          </a:p>
        </p:txBody>
      </p:sp>
    </p:spTree>
    <p:extLst>
      <p:ext uri="{BB962C8B-B14F-4D97-AF65-F5344CB8AC3E}">
        <p14:creationId xmlns:p14="http://schemas.microsoft.com/office/powerpoint/2010/main" val="1621945652"/>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atin typeface="Constantia" pitchFamily="18"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Constantia"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Constantia" panose="02030602050306030303" pitchFamily="18" charset="0"/>
              </a:defRPr>
            </a:lvl1pPr>
          </a:lstStyle>
          <a:p>
            <a:pPr>
              <a:defRPr/>
            </a:pPr>
            <a:fld id="{BDDA5832-018B-453F-B868-B7965ACEB706}" type="slidenum">
              <a:rPr lang="en-US" altLang="en-US"/>
              <a:pPr>
                <a:defRPr/>
              </a:pPr>
              <a:t>‹#›</a:t>
            </a:fld>
            <a:endParaRPr lang="en-US" altLang="en-US"/>
          </a:p>
        </p:txBody>
      </p:sp>
    </p:spTree>
    <p:extLst>
      <p:ext uri="{BB962C8B-B14F-4D97-AF65-F5344CB8AC3E}">
        <p14:creationId xmlns:p14="http://schemas.microsoft.com/office/powerpoint/2010/main" val="7717482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SmartArt Placeholder 2"/>
          <p:cNvSpPr>
            <a:spLocks noGrp="1"/>
          </p:cNvSpPr>
          <p:nvPr>
            <p:ph type="dgm" idx="1"/>
          </p:nvPr>
        </p:nvSpPr>
        <p:spPr>
          <a:xfrm>
            <a:off x="457200" y="1600206"/>
            <a:ext cx="8229600" cy="4525963"/>
          </a:xfrm>
        </p:spPr>
        <p:txBody>
          <a:bodyPr/>
          <a:lstStyle/>
          <a:p>
            <a:pPr lvl="0"/>
            <a:endParaRPr lang="fa-IR" noProof="0" smtClean="0"/>
          </a:p>
        </p:txBody>
      </p:sp>
      <p:sp>
        <p:nvSpPr>
          <p:cNvPr id="4" name="Rectangle 4"/>
          <p:cNvSpPr>
            <a:spLocks noGrp="1" noChangeArrowheads="1"/>
          </p:cNvSpPr>
          <p:nvPr>
            <p:ph type="dt" sz="half" idx="10"/>
          </p:nvPr>
        </p:nvSpPr>
        <p:spPr/>
        <p:txBody>
          <a:bodyPr/>
          <a:lstStyle>
            <a:lvl1pPr>
              <a:defRPr>
                <a:latin typeface="Constantia" pitchFamily="18"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Constantia" pitchFamily="18"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lgn="l">
              <a:defRPr smtClean="0">
                <a:latin typeface="Constantia" panose="02030602050306030303" pitchFamily="18" charset="0"/>
              </a:defRPr>
            </a:lvl1pPr>
          </a:lstStyle>
          <a:p>
            <a:pPr>
              <a:defRPr/>
            </a:pPr>
            <a:fld id="{DECF10A9-D610-45D2-91F1-6D2EAE94E7B2}" type="slidenum">
              <a:rPr lang="en-US" altLang="en-US"/>
              <a:pPr>
                <a:defRPr/>
              </a:pPr>
              <a:t>‹#›</a:t>
            </a:fld>
            <a:endParaRPr lang="en-US" altLang="en-US"/>
          </a:p>
        </p:txBody>
      </p:sp>
    </p:spTree>
    <p:extLst>
      <p:ext uri="{BB962C8B-B14F-4D97-AF65-F5344CB8AC3E}">
        <p14:creationId xmlns:p14="http://schemas.microsoft.com/office/powerpoint/2010/main" val="40992598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DA2E1E70-FA1C-4453-9315-056D5D5D4163}" type="datetimeFigureOut">
              <a:rPr lang="en-US"/>
              <a:pPr>
                <a:defRPr/>
              </a:pPr>
              <a:t>2/21/2020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4FB2F78-D447-411B-962F-A1D52AC5673F}" type="slidenum">
              <a:rPr lang="en-US" altLang="en-US"/>
              <a:pPr>
                <a:defRPr/>
              </a:pPr>
              <a:t>‹#›</a:t>
            </a:fld>
            <a:endParaRPr lang="en-US" altLang="en-US"/>
          </a:p>
        </p:txBody>
      </p:sp>
    </p:spTree>
    <p:extLst>
      <p:ext uri="{BB962C8B-B14F-4D97-AF65-F5344CB8AC3E}">
        <p14:creationId xmlns:p14="http://schemas.microsoft.com/office/powerpoint/2010/main" val="6702767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86FB873-45BF-474B-8354-6C591247C526}" type="datetimeFigureOut">
              <a:rPr lang="en-US"/>
              <a:pPr>
                <a:defRPr/>
              </a:pPr>
              <a:t>2/21/2020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D7E6CAF-DF97-43F6-A1AF-8AECE7A20819}" type="slidenum">
              <a:rPr lang="en-US" altLang="en-US"/>
              <a:pPr>
                <a:defRPr/>
              </a:pPr>
              <a:t>‹#›</a:t>
            </a:fld>
            <a:endParaRPr lang="en-US" altLang="en-US"/>
          </a:p>
        </p:txBody>
      </p:sp>
    </p:spTree>
    <p:extLst>
      <p:ext uri="{BB962C8B-B14F-4D97-AF65-F5344CB8AC3E}">
        <p14:creationId xmlns:p14="http://schemas.microsoft.com/office/powerpoint/2010/main" val="34759548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8DF843A7-F93B-4C01-B106-239A4B6C0D3C}" type="datetimeFigureOut">
              <a:rPr lang="en-US"/>
              <a:pPr>
                <a:defRPr/>
              </a:pPr>
              <a:t>2/21/2020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9785982-9991-4EF6-A2A6-AB6E547A8D31}" type="slidenum">
              <a:rPr lang="en-US" altLang="en-US"/>
              <a:pPr>
                <a:defRPr/>
              </a:pPr>
              <a:t>‹#›</a:t>
            </a:fld>
            <a:endParaRPr lang="en-US" altLang="en-US"/>
          </a:p>
        </p:txBody>
      </p:sp>
    </p:spTree>
    <p:extLst>
      <p:ext uri="{BB962C8B-B14F-4D97-AF65-F5344CB8AC3E}">
        <p14:creationId xmlns:p14="http://schemas.microsoft.com/office/powerpoint/2010/main" val="36145815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D37A70FD-58DD-4731-B404-838B78E3F3CD}" type="datetimeFigureOut">
              <a:rPr lang="en-US"/>
              <a:pPr>
                <a:defRPr/>
              </a:pPr>
              <a:t>2/21/2020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50C1FB9-EB54-48E2-81CB-CC0D0D79F321}" type="slidenum">
              <a:rPr lang="en-US" altLang="en-US"/>
              <a:pPr>
                <a:defRPr/>
              </a:pPr>
              <a:t>‹#›</a:t>
            </a:fld>
            <a:endParaRPr lang="en-US" altLang="en-US"/>
          </a:p>
        </p:txBody>
      </p:sp>
    </p:spTree>
    <p:extLst>
      <p:ext uri="{BB962C8B-B14F-4D97-AF65-F5344CB8AC3E}">
        <p14:creationId xmlns:p14="http://schemas.microsoft.com/office/powerpoint/2010/main" val="37053439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1F705AC6-9218-47A9-B401-25DBB294B573}" type="datetimeFigureOut">
              <a:rPr lang="en-US"/>
              <a:pPr>
                <a:defRPr/>
              </a:pPr>
              <a:t>2/21/2020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26C4675A-223C-4329-94CC-3072BB32E378}" type="slidenum">
              <a:rPr lang="en-US" altLang="en-US"/>
              <a:pPr>
                <a:defRPr/>
              </a:pPr>
              <a:t>‹#›</a:t>
            </a:fld>
            <a:endParaRPr lang="en-US" altLang="en-US"/>
          </a:p>
        </p:txBody>
      </p:sp>
    </p:spTree>
    <p:extLst>
      <p:ext uri="{BB962C8B-B14F-4D97-AF65-F5344CB8AC3E}">
        <p14:creationId xmlns:p14="http://schemas.microsoft.com/office/powerpoint/2010/main" val="37814029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A2F4BDED-307A-48EA-AEA8-53DC93B54111}" type="datetimeFigureOut">
              <a:rPr lang="en-US"/>
              <a:pPr>
                <a:defRPr/>
              </a:pPr>
              <a:t>2/21/2020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3ABECCE-699D-4BB2-841C-CB6E9B0BE25E}" type="slidenum">
              <a:rPr lang="en-US" altLang="en-US"/>
              <a:pPr>
                <a:defRPr/>
              </a:pPr>
              <a:t>‹#›</a:t>
            </a:fld>
            <a:endParaRPr lang="en-US" altLang="en-US"/>
          </a:p>
        </p:txBody>
      </p:sp>
    </p:spTree>
    <p:extLst>
      <p:ext uri="{BB962C8B-B14F-4D97-AF65-F5344CB8AC3E}">
        <p14:creationId xmlns:p14="http://schemas.microsoft.com/office/powerpoint/2010/main" val="11492900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1351D56-B7DC-4497-8B59-516123FA0F47}" type="datetimeFigureOut">
              <a:rPr lang="en-US"/>
              <a:pPr>
                <a:defRPr/>
              </a:pPr>
              <a:t>2/21/2020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2FB3511-B799-4AE5-B753-8122C02221B0}" type="slidenum">
              <a:rPr lang="en-US" altLang="en-US"/>
              <a:pPr>
                <a:defRPr/>
              </a:pPr>
              <a:t>‹#›</a:t>
            </a:fld>
            <a:endParaRPr lang="en-US" altLang="en-US"/>
          </a:p>
        </p:txBody>
      </p:sp>
    </p:spTree>
    <p:extLst>
      <p:ext uri="{BB962C8B-B14F-4D97-AF65-F5344CB8AC3E}">
        <p14:creationId xmlns:p14="http://schemas.microsoft.com/office/powerpoint/2010/main" val="38640953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036CE16-65D9-4EA6-A70E-C4883E55A982}" type="datetimeFigureOut">
              <a:rPr lang="en-US"/>
              <a:pPr>
                <a:defRPr/>
              </a:pPr>
              <a:t>2/21/2020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8993664-4CFF-42CD-8C80-BAE02F3CE122}" type="slidenum">
              <a:rPr lang="en-US" altLang="en-US"/>
              <a:pPr>
                <a:defRPr/>
              </a:pPr>
              <a:t>‹#›</a:t>
            </a:fld>
            <a:endParaRPr lang="en-US" altLang="en-US"/>
          </a:p>
        </p:txBody>
      </p:sp>
    </p:spTree>
    <p:extLst>
      <p:ext uri="{BB962C8B-B14F-4D97-AF65-F5344CB8AC3E}">
        <p14:creationId xmlns:p14="http://schemas.microsoft.com/office/powerpoint/2010/main" val="25403673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DECF108-77B5-4BFF-A713-A3C8A8D5D203}" type="datetimeFigureOut">
              <a:rPr lang="en-US"/>
              <a:pPr>
                <a:defRPr/>
              </a:pPr>
              <a:t>2/21/2020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09ACAA8A-B990-4B87-B219-E5EEAB583D99}" type="slidenum">
              <a:rPr lang="en-US" altLang="en-US"/>
              <a:pPr>
                <a:defRPr/>
              </a:pPr>
              <a:t>‹#›</a:t>
            </a:fld>
            <a:endParaRPr lang="en-US" altLang="en-US"/>
          </a:p>
        </p:txBody>
      </p:sp>
    </p:spTree>
    <p:extLst>
      <p:ext uri="{BB962C8B-B14F-4D97-AF65-F5344CB8AC3E}">
        <p14:creationId xmlns:p14="http://schemas.microsoft.com/office/powerpoint/2010/main" val="409250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onstantia" pitchFamily="18"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Constantia"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Constantia" panose="02030602050306030303" pitchFamily="18" charset="0"/>
              </a:defRPr>
            </a:lvl1pPr>
          </a:lstStyle>
          <a:p>
            <a:pPr>
              <a:defRPr/>
            </a:pPr>
            <a:fld id="{47BBA1B6-62AF-4294-8BA4-78F34E8EE6AB}" type="slidenum">
              <a:rPr lang="en-US" altLang="en-US"/>
              <a:pPr>
                <a:defRPr/>
              </a:pPr>
              <a:t>‹#›</a:t>
            </a:fld>
            <a:endParaRPr lang="en-US" altLang="en-US"/>
          </a:p>
        </p:txBody>
      </p:sp>
    </p:spTree>
    <p:extLst>
      <p:ext uri="{BB962C8B-B14F-4D97-AF65-F5344CB8AC3E}">
        <p14:creationId xmlns:p14="http://schemas.microsoft.com/office/powerpoint/2010/main" val="38083152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3BAF26D-3444-46A7-927B-213CC7383DB5}" type="datetimeFigureOut">
              <a:rPr lang="en-US"/>
              <a:pPr>
                <a:defRPr/>
              </a:pPr>
              <a:t>2/21/2020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84A6AD3-2A4D-4C9D-A365-E7FBBB987CB6}" type="slidenum">
              <a:rPr lang="en-US" altLang="en-US"/>
              <a:pPr>
                <a:defRPr/>
              </a:pPr>
              <a:t>‹#›</a:t>
            </a:fld>
            <a:endParaRPr lang="en-US" altLang="en-US"/>
          </a:p>
        </p:txBody>
      </p:sp>
    </p:spTree>
    <p:extLst>
      <p:ext uri="{BB962C8B-B14F-4D97-AF65-F5344CB8AC3E}">
        <p14:creationId xmlns:p14="http://schemas.microsoft.com/office/powerpoint/2010/main" val="39989454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CA353EA-8E54-4BBF-B78A-A631DF28E8AF}" type="datetimeFigureOut">
              <a:rPr lang="en-US"/>
              <a:pPr>
                <a:defRPr/>
              </a:pPr>
              <a:t>2/21/2020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7FE0399-5CD2-4854-92EC-43FCBCA49C22}" type="slidenum">
              <a:rPr lang="en-US" altLang="en-US"/>
              <a:pPr>
                <a:defRPr/>
              </a:pPr>
              <a:t>‹#›</a:t>
            </a:fld>
            <a:endParaRPr lang="en-US" altLang="en-US"/>
          </a:p>
        </p:txBody>
      </p:sp>
    </p:spTree>
    <p:extLst>
      <p:ext uri="{BB962C8B-B14F-4D97-AF65-F5344CB8AC3E}">
        <p14:creationId xmlns:p14="http://schemas.microsoft.com/office/powerpoint/2010/main" val="1181610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onstantia" pitchFamily="18" charset="0"/>
              </a:defRPr>
            </a:lvl1pPr>
          </a:lstStyle>
          <a:p>
            <a:pPr>
              <a:defRPr/>
            </a:pPr>
            <a:fld id="{7B063A65-77C9-470E-B1D3-78D9BF300912}" type="datetimeFigureOut">
              <a:rPr lang="en-US"/>
              <a:pPr>
                <a:defRPr/>
              </a:pPr>
              <a:t>2/21/2020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nstantia"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Constantia" panose="02030602050306030303" pitchFamily="18" charset="0"/>
              </a:defRPr>
            </a:lvl1pPr>
          </a:lstStyle>
          <a:p>
            <a:pPr>
              <a:defRPr/>
            </a:pPr>
            <a:fld id="{26730A24-1FED-4B86-82B3-B41CBFB07FB1}" type="slidenum">
              <a:rPr lang="en-US" altLang="en-US"/>
              <a:pPr>
                <a:defRPr/>
              </a:pPr>
              <a:t>‹#›</a:t>
            </a:fld>
            <a:endParaRPr lang="en-US" altLang="en-US"/>
          </a:p>
        </p:txBody>
      </p:sp>
    </p:spTree>
    <p:extLst>
      <p:ext uri="{BB962C8B-B14F-4D97-AF65-F5344CB8AC3E}">
        <p14:creationId xmlns:p14="http://schemas.microsoft.com/office/powerpoint/2010/main" val="3879447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onstantia" pitchFamily="18" charset="0"/>
              </a:defRPr>
            </a:lvl1pPr>
          </a:lstStyle>
          <a:p>
            <a:pPr>
              <a:defRPr/>
            </a:pPr>
            <a:fld id="{D82C74C2-2319-427B-9251-A8EEEAAADB58}" type="datetimeFigureOut">
              <a:rPr lang="en-US"/>
              <a:pPr>
                <a:defRPr/>
              </a:pPr>
              <a:t>2/21/2020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nstantia"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Constantia" panose="02030602050306030303" pitchFamily="18" charset="0"/>
              </a:defRPr>
            </a:lvl1pPr>
          </a:lstStyle>
          <a:p>
            <a:pPr>
              <a:defRPr/>
            </a:pPr>
            <a:fld id="{2E2E163E-8B4D-47ED-9641-5CA1CA778F9B}" type="slidenum">
              <a:rPr lang="en-US" altLang="en-US"/>
              <a:pPr>
                <a:defRPr/>
              </a:pPr>
              <a:t>‹#›</a:t>
            </a:fld>
            <a:endParaRPr lang="en-US" altLang="en-US"/>
          </a:p>
        </p:txBody>
      </p:sp>
    </p:spTree>
    <p:extLst>
      <p:ext uri="{BB962C8B-B14F-4D97-AF65-F5344CB8AC3E}">
        <p14:creationId xmlns:p14="http://schemas.microsoft.com/office/powerpoint/2010/main" val="9912182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onstantia" pitchFamily="18" charset="0"/>
              </a:defRPr>
            </a:lvl1pPr>
          </a:lstStyle>
          <a:p>
            <a:pPr>
              <a:defRPr/>
            </a:pPr>
            <a:fld id="{5439D9C8-12E5-4536-BB1A-077D5F0B5152}" type="datetimeFigureOut">
              <a:rPr lang="en-US"/>
              <a:pPr>
                <a:defRPr/>
              </a:pPr>
              <a:t>2/21/2020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nstantia"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Constantia" panose="02030602050306030303" pitchFamily="18" charset="0"/>
              </a:defRPr>
            </a:lvl1pPr>
          </a:lstStyle>
          <a:p>
            <a:pPr>
              <a:defRPr/>
            </a:pPr>
            <a:fld id="{4C1E4900-BCA7-4459-9B86-96A5E6BEB9DF}" type="slidenum">
              <a:rPr lang="en-US" altLang="en-US"/>
              <a:pPr>
                <a:defRPr/>
              </a:pPr>
              <a:t>‹#›</a:t>
            </a:fld>
            <a:endParaRPr lang="en-US" altLang="en-US"/>
          </a:p>
        </p:txBody>
      </p:sp>
    </p:spTree>
    <p:extLst>
      <p:ext uri="{BB962C8B-B14F-4D97-AF65-F5344CB8AC3E}">
        <p14:creationId xmlns:p14="http://schemas.microsoft.com/office/powerpoint/2010/main" val="21247746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onstantia" pitchFamily="18" charset="0"/>
              </a:defRPr>
            </a:lvl1pPr>
          </a:lstStyle>
          <a:p>
            <a:pPr>
              <a:defRPr/>
            </a:pPr>
            <a:fld id="{B0D9D5A0-9186-42B8-878A-F0E0E6552325}" type="datetimeFigureOut">
              <a:rPr lang="en-US"/>
              <a:pPr>
                <a:defRPr/>
              </a:pPr>
              <a:t>2/21/2020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onstantia"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Constantia" panose="02030602050306030303" pitchFamily="18" charset="0"/>
              </a:defRPr>
            </a:lvl1pPr>
          </a:lstStyle>
          <a:p>
            <a:pPr>
              <a:defRPr/>
            </a:pPr>
            <a:fld id="{8CAADD8E-2040-46E7-B748-B90B656115D7}" type="slidenum">
              <a:rPr lang="en-US" altLang="en-US"/>
              <a:pPr>
                <a:defRPr/>
              </a:pPr>
              <a:t>‹#›</a:t>
            </a:fld>
            <a:endParaRPr lang="en-US" altLang="en-US"/>
          </a:p>
        </p:txBody>
      </p:sp>
    </p:spTree>
    <p:extLst>
      <p:ext uri="{BB962C8B-B14F-4D97-AF65-F5344CB8AC3E}">
        <p14:creationId xmlns:p14="http://schemas.microsoft.com/office/powerpoint/2010/main" val="1948870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0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0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onstantia" pitchFamily="18" charset="0"/>
              </a:defRPr>
            </a:lvl1pPr>
          </a:lstStyle>
          <a:p>
            <a:pPr>
              <a:defRPr/>
            </a:pPr>
            <a:fld id="{98364214-7286-4D6B-A877-A9D4B3E17424}" type="datetimeFigureOut">
              <a:rPr lang="en-US"/>
              <a:pPr>
                <a:defRPr/>
              </a:pPr>
              <a:t>2/21/2020</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onstantia"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Constantia" panose="02030602050306030303" pitchFamily="18" charset="0"/>
              </a:defRPr>
            </a:lvl1pPr>
          </a:lstStyle>
          <a:p>
            <a:pPr>
              <a:defRPr/>
            </a:pPr>
            <a:fld id="{F9F5FFAE-776C-49E8-8520-F34DDAB407DB}" type="slidenum">
              <a:rPr lang="en-US" altLang="en-US"/>
              <a:pPr>
                <a:defRPr/>
              </a:pPr>
              <a:t>‹#›</a:t>
            </a:fld>
            <a:endParaRPr lang="en-US" altLang="en-US"/>
          </a:p>
        </p:txBody>
      </p:sp>
    </p:spTree>
    <p:extLst>
      <p:ext uri="{BB962C8B-B14F-4D97-AF65-F5344CB8AC3E}">
        <p14:creationId xmlns:p14="http://schemas.microsoft.com/office/powerpoint/2010/main" val="38633428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onstantia" pitchFamily="18" charset="0"/>
              </a:defRPr>
            </a:lvl1pPr>
          </a:lstStyle>
          <a:p>
            <a:pPr>
              <a:defRPr/>
            </a:pPr>
            <a:fld id="{B2E74396-D408-4987-8A69-9EF08AD4EEC3}" type="datetimeFigureOut">
              <a:rPr lang="en-US"/>
              <a:pPr>
                <a:defRPr/>
              </a:pPr>
              <a:t>2/21/2020</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onstantia"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Constantia" panose="02030602050306030303" pitchFamily="18" charset="0"/>
              </a:defRPr>
            </a:lvl1pPr>
          </a:lstStyle>
          <a:p>
            <a:pPr>
              <a:defRPr/>
            </a:pPr>
            <a:fld id="{C92FC0D6-F0A2-4B08-989B-3D928319B018}" type="slidenum">
              <a:rPr lang="en-US" altLang="en-US"/>
              <a:pPr>
                <a:defRPr/>
              </a:pPr>
              <a:t>‹#›</a:t>
            </a:fld>
            <a:endParaRPr lang="en-US" altLang="en-US"/>
          </a:p>
        </p:txBody>
      </p:sp>
    </p:spTree>
    <p:extLst>
      <p:ext uri="{BB962C8B-B14F-4D97-AF65-F5344CB8AC3E}">
        <p14:creationId xmlns:p14="http://schemas.microsoft.com/office/powerpoint/2010/main" val="40865487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onstantia" pitchFamily="18" charset="0"/>
              </a:defRPr>
            </a:lvl1pPr>
          </a:lstStyle>
          <a:p>
            <a:pPr>
              <a:defRPr/>
            </a:pPr>
            <a:fld id="{D51BE8CB-1E71-4D9E-A427-0CD2F9ED8F50}" type="datetimeFigureOut">
              <a:rPr lang="en-US"/>
              <a:pPr>
                <a:defRPr/>
              </a:pPr>
              <a:t>2/21/2020</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onstantia"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Constantia" panose="02030602050306030303" pitchFamily="18" charset="0"/>
              </a:defRPr>
            </a:lvl1pPr>
          </a:lstStyle>
          <a:p>
            <a:pPr>
              <a:defRPr/>
            </a:pPr>
            <a:fld id="{4476DA46-A77E-49B7-8E81-ADF405B4946F}" type="slidenum">
              <a:rPr lang="en-US" altLang="en-US"/>
              <a:pPr>
                <a:defRPr/>
              </a:pPr>
              <a:t>‹#›</a:t>
            </a:fld>
            <a:endParaRPr lang="en-US" altLang="en-US"/>
          </a:p>
        </p:txBody>
      </p:sp>
    </p:spTree>
    <p:extLst>
      <p:ext uri="{BB962C8B-B14F-4D97-AF65-F5344CB8AC3E}">
        <p14:creationId xmlns:p14="http://schemas.microsoft.com/office/powerpoint/2010/main" val="4583723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onstantia" pitchFamily="18" charset="0"/>
              </a:defRPr>
            </a:lvl1pPr>
          </a:lstStyle>
          <a:p>
            <a:pPr>
              <a:defRPr/>
            </a:pPr>
            <a:fld id="{51ABAE1D-FB12-404F-B088-7AEDA74F8FDC}" type="datetimeFigureOut">
              <a:rPr lang="en-US"/>
              <a:pPr>
                <a:defRPr/>
              </a:pPr>
              <a:t>2/21/2020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onstantia"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Constantia" panose="02030602050306030303" pitchFamily="18" charset="0"/>
              </a:defRPr>
            </a:lvl1pPr>
          </a:lstStyle>
          <a:p>
            <a:pPr>
              <a:defRPr/>
            </a:pPr>
            <a:fld id="{AB8D5CFF-EEDF-453C-8612-33BDCBE34D1A}" type="slidenum">
              <a:rPr lang="en-US" altLang="en-US"/>
              <a:pPr>
                <a:defRPr/>
              </a:pPr>
              <a:t>‹#›</a:t>
            </a:fld>
            <a:endParaRPr lang="en-US" altLang="en-US"/>
          </a:p>
        </p:txBody>
      </p:sp>
    </p:spTree>
    <p:extLst>
      <p:ext uri="{BB962C8B-B14F-4D97-AF65-F5344CB8AC3E}">
        <p14:creationId xmlns:p14="http://schemas.microsoft.com/office/powerpoint/2010/main" val="2963479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onstantia" pitchFamily="18"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Constantia"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Constantia" panose="02030602050306030303" pitchFamily="18" charset="0"/>
              </a:defRPr>
            </a:lvl1pPr>
          </a:lstStyle>
          <a:p>
            <a:pPr>
              <a:defRPr/>
            </a:pPr>
            <a:fld id="{864AB747-D130-49AB-AB22-4CF376431A35}" type="slidenum">
              <a:rPr lang="en-US" altLang="en-US"/>
              <a:pPr>
                <a:defRPr/>
              </a:pPr>
              <a:t>‹#›</a:t>
            </a:fld>
            <a:endParaRPr lang="en-US" altLang="en-US"/>
          </a:p>
        </p:txBody>
      </p:sp>
    </p:spTree>
    <p:extLst>
      <p:ext uri="{BB962C8B-B14F-4D97-AF65-F5344CB8AC3E}">
        <p14:creationId xmlns:p14="http://schemas.microsoft.com/office/powerpoint/2010/main" val="12964347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onstantia" pitchFamily="18" charset="0"/>
              </a:defRPr>
            </a:lvl1pPr>
          </a:lstStyle>
          <a:p>
            <a:pPr>
              <a:defRPr/>
            </a:pPr>
            <a:fld id="{0B394B5C-1A22-4B58-AAC9-35D538AD73B9}" type="datetimeFigureOut">
              <a:rPr lang="en-US"/>
              <a:pPr>
                <a:defRPr/>
              </a:pPr>
              <a:t>2/21/2020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onstantia"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Constantia" panose="02030602050306030303" pitchFamily="18" charset="0"/>
              </a:defRPr>
            </a:lvl1pPr>
          </a:lstStyle>
          <a:p>
            <a:pPr>
              <a:defRPr/>
            </a:pPr>
            <a:fld id="{2C34ADD5-71C8-4A54-AB9C-1D7A9C255008}" type="slidenum">
              <a:rPr lang="en-US" altLang="en-US"/>
              <a:pPr>
                <a:defRPr/>
              </a:pPr>
              <a:t>‹#›</a:t>
            </a:fld>
            <a:endParaRPr lang="en-US" altLang="en-US"/>
          </a:p>
        </p:txBody>
      </p:sp>
    </p:spTree>
    <p:extLst>
      <p:ext uri="{BB962C8B-B14F-4D97-AF65-F5344CB8AC3E}">
        <p14:creationId xmlns:p14="http://schemas.microsoft.com/office/powerpoint/2010/main" val="2792555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onstantia" pitchFamily="18" charset="0"/>
              </a:defRPr>
            </a:lvl1pPr>
          </a:lstStyle>
          <a:p>
            <a:pPr>
              <a:defRPr/>
            </a:pPr>
            <a:fld id="{49797E4D-3ABE-4C16-A858-DD9AA31FF88A}" type="datetimeFigureOut">
              <a:rPr lang="en-US"/>
              <a:pPr>
                <a:defRPr/>
              </a:pPr>
              <a:t>2/21/2020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nstantia"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Constantia" panose="02030602050306030303" pitchFamily="18" charset="0"/>
              </a:defRPr>
            </a:lvl1pPr>
          </a:lstStyle>
          <a:p>
            <a:pPr>
              <a:defRPr/>
            </a:pPr>
            <a:fld id="{05456532-49B5-4719-8635-1EEA0E211B0D}" type="slidenum">
              <a:rPr lang="en-US" altLang="en-US"/>
              <a:pPr>
                <a:defRPr/>
              </a:pPr>
              <a:t>‹#›</a:t>
            </a:fld>
            <a:endParaRPr lang="en-US" altLang="en-US"/>
          </a:p>
        </p:txBody>
      </p:sp>
    </p:spTree>
    <p:extLst>
      <p:ext uri="{BB962C8B-B14F-4D97-AF65-F5344CB8AC3E}">
        <p14:creationId xmlns:p14="http://schemas.microsoft.com/office/powerpoint/2010/main" val="32086165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8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8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onstantia" pitchFamily="18" charset="0"/>
              </a:defRPr>
            </a:lvl1pPr>
          </a:lstStyle>
          <a:p>
            <a:pPr>
              <a:defRPr/>
            </a:pPr>
            <a:fld id="{C819C0DF-7CF4-448C-826C-5EA7AF9E0325}" type="datetimeFigureOut">
              <a:rPr lang="en-US"/>
              <a:pPr>
                <a:defRPr/>
              </a:pPr>
              <a:t>2/21/2020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onstantia"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Constantia" panose="02030602050306030303" pitchFamily="18" charset="0"/>
              </a:defRPr>
            </a:lvl1pPr>
          </a:lstStyle>
          <a:p>
            <a:pPr>
              <a:defRPr/>
            </a:pPr>
            <a:fld id="{922CCAA6-A9F3-4C84-A62B-E53D1616E6F4}" type="slidenum">
              <a:rPr lang="en-US" altLang="en-US"/>
              <a:pPr>
                <a:defRPr/>
              </a:pPr>
              <a:t>‹#›</a:t>
            </a:fld>
            <a:endParaRPr lang="en-US" altLang="en-US"/>
          </a:p>
        </p:txBody>
      </p:sp>
    </p:spTree>
    <p:extLst>
      <p:ext uri="{BB962C8B-B14F-4D97-AF65-F5344CB8AC3E}">
        <p14:creationId xmlns:p14="http://schemas.microsoft.com/office/powerpoint/2010/main" val="34741083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6876C1A4-694F-4753-980E-9C7A43E60131}" type="datetimeFigureOut">
              <a:rPr lang="en-US"/>
              <a:pPr>
                <a:defRPr/>
              </a:pPr>
              <a:t>2/21/2020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F408039-8C70-4EE5-8E96-444ADCA3CF34}" type="slidenum">
              <a:rPr lang="en-US" altLang="en-US"/>
              <a:pPr>
                <a:defRPr/>
              </a:pPr>
              <a:t>‹#›</a:t>
            </a:fld>
            <a:endParaRPr lang="en-US" altLang="en-US"/>
          </a:p>
        </p:txBody>
      </p:sp>
    </p:spTree>
    <p:extLst>
      <p:ext uri="{BB962C8B-B14F-4D97-AF65-F5344CB8AC3E}">
        <p14:creationId xmlns:p14="http://schemas.microsoft.com/office/powerpoint/2010/main" val="13252427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C08C148-4BF3-4466-86F7-4ADF03537D93}" type="datetimeFigureOut">
              <a:rPr lang="en-US"/>
              <a:pPr>
                <a:defRPr/>
              </a:pPr>
              <a:t>2/21/2020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919D70F-4612-4B57-9E38-7FDA5FC6AA69}" type="slidenum">
              <a:rPr lang="en-US" altLang="en-US"/>
              <a:pPr>
                <a:defRPr/>
              </a:pPr>
              <a:t>‹#›</a:t>
            </a:fld>
            <a:endParaRPr lang="en-US" altLang="en-US"/>
          </a:p>
        </p:txBody>
      </p:sp>
    </p:spTree>
    <p:extLst>
      <p:ext uri="{BB962C8B-B14F-4D97-AF65-F5344CB8AC3E}">
        <p14:creationId xmlns:p14="http://schemas.microsoft.com/office/powerpoint/2010/main" val="28066067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38AF3571-A4E7-4CEE-AE43-B43C55522F95}" type="datetimeFigureOut">
              <a:rPr lang="en-US"/>
              <a:pPr>
                <a:defRPr/>
              </a:pPr>
              <a:t>2/21/2020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6164393-64C7-4A2B-BE74-95FAE4215A9B}" type="slidenum">
              <a:rPr lang="en-US" altLang="en-US"/>
              <a:pPr>
                <a:defRPr/>
              </a:pPr>
              <a:t>‹#›</a:t>
            </a:fld>
            <a:endParaRPr lang="en-US" altLang="en-US"/>
          </a:p>
        </p:txBody>
      </p:sp>
    </p:spTree>
    <p:extLst>
      <p:ext uri="{BB962C8B-B14F-4D97-AF65-F5344CB8AC3E}">
        <p14:creationId xmlns:p14="http://schemas.microsoft.com/office/powerpoint/2010/main" val="37282791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EECC7BD-9276-4ADC-95BF-DDE676CA9C9D}" type="datetimeFigureOut">
              <a:rPr lang="en-US"/>
              <a:pPr>
                <a:defRPr/>
              </a:pPr>
              <a:t>2/21/2020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F71348A-D00D-4998-8774-F8384EF2143A}" type="slidenum">
              <a:rPr lang="en-US" altLang="en-US"/>
              <a:pPr>
                <a:defRPr/>
              </a:pPr>
              <a:t>‹#›</a:t>
            </a:fld>
            <a:endParaRPr lang="en-US" altLang="en-US"/>
          </a:p>
        </p:txBody>
      </p:sp>
    </p:spTree>
    <p:extLst>
      <p:ext uri="{BB962C8B-B14F-4D97-AF65-F5344CB8AC3E}">
        <p14:creationId xmlns:p14="http://schemas.microsoft.com/office/powerpoint/2010/main" val="31921601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52" y="1859811"/>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52"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06994EA6-8EBE-442D-ACD7-DC9CC2C6068E}" type="datetimeFigureOut">
              <a:rPr lang="en-US"/>
              <a:pPr>
                <a:defRPr/>
              </a:pPr>
              <a:t>2/21/2020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2AFD2D8F-7F0F-4B97-94CD-2391EE7687C6}" type="slidenum">
              <a:rPr lang="en-US" altLang="en-US"/>
              <a:pPr>
                <a:defRPr/>
              </a:pPr>
              <a:t>‹#›</a:t>
            </a:fld>
            <a:endParaRPr lang="en-US" altLang="en-US"/>
          </a:p>
        </p:txBody>
      </p:sp>
    </p:spTree>
    <p:extLst>
      <p:ext uri="{BB962C8B-B14F-4D97-AF65-F5344CB8AC3E}">
        <p14:creationId xmlns:p14="http://schemas.microsoft.com/office/powerpoint/2010/main" val="39351249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E86C3AC2-FBF8-4D52-89B9-C966134B1095}" type="datetimeFigureOut">
              <a:rPr lang="en-US"/>
              <a:pPr>
                <a:defRPr/>
              </a:pPr>
              <a:t>2/21/2020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FF3060B6-ED1D-4FD5-AAF6-DA0FCDBE87A6}" type="slidenum">
              <a:rPr lang="en-US" altLang="en-US"/>
              <a:pPr>
                <a:defRPr/>
              </a:pPr>
              <a:t>‹#›</a:t>
            </a:fld>
            <a:endParaRPr lang="en-US" altLang="en-US"/>
          </a:p>
        </p:txBody>
      </p:sp>
    </p:spTree>
    <p:extLst>
      <p:ext uri="{BB962C8B-B14F-4D97-AF65-F5344CB8AC3E}">
        <p14:creationId xmlns:p14="http://schemas.microsoft.com/office/powerpoint/2010/main" val="4392583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2CFDD1E-C7A4-4948-9E8A-0E73B220172F}" type="datetimeFigureOut">
              <a:rPr lang="en-US"/>
              <a:pPr>
                <a:defRPr/>
              </a:pPr>
              <a:t>2/21/2020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FFA02D1-F235-4F1B-9212-AC25C29107C1}" type="slidenum">
              <a:rPr lang="en-US" altLang="en-US"/>
              <a:pPr>
                <a:defRPr/>
              </a:pPr>
              <a:t>‹#›</a:t>
            </a:fld>
            <a:endParaRPr lang="en-US" altLang="en-US"/>
          </a:p>
        </p:txBody>
      </p:sp>
    </p:spTree>
    <p:extLst>
      <p:ext uri="{BB962C8B-B14F-4D97-AF65-F5344CB8AC3E}">
        <p14:creationId xmlns:p14="http://schemas.microsoft.com/office/powerpoint/2010/main" val="47930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onstantia" pitchFamily="18"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Constantia"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Constantia" panose="02030602050306030303" pitchFamily="18" charset="0"/>
              </a:defRPr>
            </a:lvl1pPr>
          </a:lstStyle>
          <a:p>
            <a:pPr>
              <a:defRPr/>
            </a:pPr>
            <a:fld id="{6C473250-A30C-4695-A28D-3E82D48815BA}" type="slidenum">
              <a:rPr lang="en-US" altLang="en-US"/>
              <a:pPr>
                <a:defRPr/>
              </a:pPr>
              <a:t>‹#›</a:t>
            </a:fld>
            <a:endParaRPr lang="en-US" altLang="en-US"/>
          </a:p>
        </p:txBody>
      </p:sp>
    </p:spTree>
    <p:extLst>
      <p:ext uri="{BB962C8B-B14F-4D97-AF65-F5344CB8AC3E}">
        <p14:creationId xmlns:p14="http://schemas.microsoft.com/office/powerpoint/2010/main" val="23956917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A660F57-897B-4C9B-8948-E7D0B40D8DF0}" type="datetimeFigureOut">
              <a:rPr lang="en-US"/>
              <a:pPr>
                <a:defRPr/>
              </a:pPr>
              <a:t>2/21/2020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C3550CF-195E-45A5-8F5A-AA4907DBAFCA}" type="slidenum">
              <a:rPr lang="en-US" altLang="en-US"/>
              <a:pPr>
                <a:defRPr/>
              </a:pPr>
              <a:t>‹#›</a:t>
            </a:fld>
            <a:endParaRPr lang="en-US" altLang="en-US"/>
          </a:p>
        </p:txBody>
      </p:sp>
    </p:spTree>
    <p:extLst>
      <p:ext uri="{BB962C8B-B14F-4D97-AF65-F5344CB8AC3E}">
        <p14:creationId xmlns:p14="http://schemas.microsoft.com/office/powerpoint/2010/main" val="22259844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cs typeface="+mn-cs"/>
            </a:endParaRPr>
          </a:p>
        </p:txBody>
      </p:sp>
      <p:sp>
        <p:nvSpPr>
          <p:cNvPr id="2" name="Title 1"/>
          <p:cNvSpPr>
            <a:spLocks noGrp="1"/>
          </p:cNvSpPr>
          <p:nvPr>
            <p:ph type="title"/>
          </p:nvPr>
        </p:nvSpPr>
        <p:spPr>
          <a:xfrm>
            <a:off x="609600" y="1176999"/>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071A39E6-9910-466E-BEFA-E1F47F1539DB}" type="datetimeFigureOut">
              <a:rPr lang="en-US"/>
              <a:pPr>
                <a:defRPr/>
              </a:pPr>
              <a:t>2/21/2020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D121CC06-1EA9-4263-B0A2-A6B51E525FC7}" type="slidenum">
              <a:rPr lang="en-US" altLang="en-US"/>
              <a:pPr>
                <a:defRPr/>
              </a:pPr>
              <a:t>‹#›</a:t>
            </a:fld>
            <a:endParaRPr lang="en-US" altLang="en-US"/>
          </a:p>
        </p:txBody>
      </p:sp>
    </p:spTree>
    <p:extLst>
      <p:ext uri="{BB962C8B-B14F-4D97-AF65-F5344CB8AC3E}">
        <p14:creationId xmlns:p14="http://schemas.microsoft.com/office/powerpoint/2010/main" val="36333856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6381C44-278E-4207-8A80-7A63A522C496}" type="datetimeFigureOut">
              <a:rPr lang="en-US"/>
              <a:pPr>
                <a:defRPr/>
              </a:pPr>
              <a:t>2/21/2020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28BB4B0-F4DF-404C-BF7E-5F51FF4C3FB4}" type="slidenum">
              <a:rPr lang="en-US" altLang="en-US"/>
              <a:pPr>
                <a:defRPr/>
              </a:pPr>
              <a:t>‹#›</a:t>
            </a:fld>
            <a:endParaRPr lang="en-US" altLang="en-US"/>
          </a:p>
        </p:txBody>
      </p:sp>
    </p:spTree>
    <p:extLst>
      <p:ext uri="{BB962C8B-B14F-4D97-AF65-F5344CB8AC3E}">
        <p14:creationId xmlns:p14="http://schemas.microsoft.com/office/powerpoint/2010/main" val="21542747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DDFE72D-3159-4CC1-9AF4-546D51E28143}" type="datetimeFigureOut">
              <a:rPr lang="en-US"/>
              <a:pPr>
                <a:defRPr/>
              </a:pPr>
              <a:t>2/21/2020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8F35125-948B-4B02-83FC-9D02E79DBF34}" type="slidenum">
              <a:rPr lang="en-US" altLang="en-US"/>
              <a:pPr>
                <a:defRPr/>
              </a:pPr>
              <a:t>‹#›</a:t>
            </a:fld>
            <a:endParaRPr lang="en-US" altLang="en-US"/>
          </a:p>
        </p:txBody>
      </p:sp>
    </p:spTree>
    <p:extLst>
      <p:ext uri="{BB962C8B-B14F-4D97-AF65-F5344CB8AC3E}">
        <p14:creationId xmlns:p14="http://schemas.microsoft.com/office/powerpoint/2010/main" val="36227392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rtl="1" eaLnBrk="1" fontAlgn="auto" hangingPunct="1">
              <a:spcBef>
                <a:spcPts val="0"/>
              </a:spcBef>
              <a:spcAft>
                <a:spcPts val="0"/>
              </a:spcAft>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rtl="0" fontAlgn="base">
              <a:spcBef>
                <a:spcPct val="0"/>
              </a:spcBef>
              <a:spcAft>
                <a:spcPct val="0"/>
              </a:spcAft>
              <a:defRPr>
                <a:latin typeface="Constantia" pitchFamily="18" charset="0"/>
                <a:cs typeface="Arial" pitchFamily="34" charset="0"/>
              </a:defRPr>
            </a:lvl1pPr>
          </a:lstStyle>
          <a:p>
            <a:pPr>
              <a:defRPr/>
            </a:pPr>
            <a:fld id="{7D0DA790-AEBC-4115-87D6-1F4E6F700B00}" type="datetimeFigureOut">
              <a:rPr lang="fa-IR"/>
              <a:pPr>
                <a:defRPr/>
              </a:pPr>
              <a:t>27/06/1441</a:t>
            </a:fld>
            <a:endParaRPr lang="fa-IR"/>
          </a:p>
        </p:txBody>
      </p:sp>
      <p:sp>
        <p:nvSpPr>
          <p:cNvPr id="8" name="Slide Number Placeholder 15"/>
          <p:cNvSpPr>
            <a:spLocks noGrp="1"/>
          </p:cNvSpPr>
          <p:nvPr>
            <p:ph type="sldNum" sz="quarter" idx="11"/>
          </p:nvPr>
        </p:nvSpPr>
        <p:spPr/>
        <p:txBody>
          <a:bodyPr/>
          <a:lstStyle>
            <a:lvl1pPr rtl="0">
              <a:defRPr smtClean="0">
                <a:cs typeface="Arial" panose="020B0604020202020204" pitchFamily="34" charset="0"/>
              </a:defRPr>
            </a:lvl1pPr>
          </a:lstStyle>
          <a:p>
            <a:pPr>
              <a:defRPr/>
            </a:pPr>
            <a:fld id="{9E598CA5-E243-4975-89A3-DA99FE9A797B}" type="slidenum">
              <a:rPr lang="fa-IR" altLang="en-US"/>
              <a:pPr>
                <a:defRPr/>
              </a:pPr>
              <a:t>‹#›</a:t>
            </a:fld>
            <a:endParaRPr lang="fa-IR" altLang="en-US"/>
          </a:p>
        </p:txBody>
      </p:sp>
      <p:sp>
        <p:nvSpPr>
          <p:cNvPr id="10" name="Footer Placeholder 16"/>
          <p:cNvSpPr>
            <a:spLocks noGrp="1"/>
          </p:cNvSpPr>
          <p:nvPr>
            <p:ph type="ftr" sz="quarter" idx="12"/>
          </p:nvPr>
        </p:nvSpPr>
        <p:spPr/>
        <p:txBody>
          <a:bodyPr/>
          <a:lstStyle>
            <a:lvl1pPr rtl="0" fontAlgn="base">
              <a:spcBef>
                <a:spcPct val="0"/>
              </a:spcBef>
              <a:spcAft>
                <a:spcPct val="0"/>
              </a:spcAft>
              <a:defRPr>
                <a:latin typeface="Constantia" pitchFamily="18" charset="0"/>
                <a:cs typeface="Arial" pitchFamily="34" charset="0"/>
              </a:defRPr>
            </a:lvl1pPr>
          </a:lstStyle>
          <a:p>
            <a:pPr>
              <a:defRPr/>
            </a:pPr>
            <a:endParaRPr lang="fa-IR"/>
          </a:p>
        </p:txBody>
      </p:sp>
    </p:spTree>
    <p:extLst>
      <p:ext uri="{BB962C8B-B14F-4D97-AF65-F5344CB8AC3E}">
        <p14:creationId xmlns:p14="http://schemas.microsoft.com/office/powerpoint/2010/main" val="2257613902"/>
      </p:ext>
    </p:extLst>
  </p:cSld>
  <p:clrMapOvr>
    <a:masterClrMapping/>
  </p:clrMapOvr>
  <p:transition>
    <p:zo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13"/>
          <p:cNvSpPr>
            <a:spLocks noGrp="1"/>
          </p:cNvSpPr>
          <p:nvPr>
            <p:ph type="dt" sz="half" idx="10"/>
          </p:nvPr>
        </p:nvSpPr>
        <p:spPr/>
        <p:txBody>
          <a:bodyPr/>
          <a:lstStyle>
            <a:lvl1pPr rtl="0" fontAlgn="base">
              <a:spcBef>
                <a:spcPct val="0"/>
              </a:spcBef>
              <a:spcAft>
                <a:spcPct val="0"/>
              </a:spcAft>
              <a:defRPr>
                <a:latin typeface="Constantia" pitchFamily="18" charset="0"/>
                <a:cs typeface="Arial" pitchFamily="34" charset="0"/>
              </a:defRPr>
            </a:lvl1pPr>
          </a:lstStyle>
          <a:p>
            <a:pPr>
              <a:defRPr/>
            </a:pPr>
            <a:fld id="{3E8AFD95-FD4C-4BFA-9A14-A222F054C70D}" type="datetimeFigureOut">
              <a:rPr lang="fa-IR"/>
              <a:pPr>
                <a:defRPr/>
              </a:pPr>
              <a:t>27/06/1441</a:t>
            </a:fld>
            <a:endParaRPr lang="fa-IR"/>
          </a:p>
        </p:txBody>
      </p:sp>
      <p:sp>
        <p:nvSpPr>
          <p:cNvPr id="5" name="Slide Number Placeholder 14"/>
          <p:cNvSpPr>
            <a:spLocks noGrp="1"/>
          </p:cNvSpPr>
          <p:nvPr>
            <p:ph type="sldNum" sz="quarter" idx="11"/>
          </p:nvPr>
        </p:nvSpPr>
        <p:spPr/>
        <p:txBody>
          <a:bodyPr/>
          <a:lstStyle>
            <a:lvl1pPr rtl="0">
              <a:defRPr smtClean="0">
                <a:cs typeface="Arial" panose="020B0604020202020204" pitchFamily="34" charset="0"/>
              </a:defRPr>
            </a:lvl1pPr>
          </a:lstStyle>
          <a:p>
            <a:pPr>
              <a:defRPr/>
            </a:pPr>
            <a:fld id="{1F3121E6-8323-4C3C-9F9F-1F3660C2975B}" type="slidenum">
              <a:rPr lang="fa-IR" altLang="en-US"/>
              <a:pPr>
                <a:defRPr/>
              </a:pPr>
              <a:t>‹#›</a:t>
            </a:fld>
            <a:endParaRPr lang="fa-IR" altLang="en-US"/>
          </a:p>
        </p:txBody>
      </p:sp>
      <p:sp>
        <p:nvSpPr>
          <p:cNvPr id="6" name="Footer Placeholder 15"/>
          <p:cNvSpPr>
            <a:spLocks noGrp="1"/>
          </p:cNvSpPr>
          <p:nvPr>
            <p:ph type="ftr" sz="quarter" idx="12"/>
          </p:nvPr>
        </p:nvSpPr>
        <p:spPr/>
        <p:txBody>
          <a:bodyPr/>
          <a:lstStyle>
            <a:lvl1pPr rtl="0" fontAlgn="base">
              <a:spcBef>
                <a:spcPct val="0"/>
              </a:spcBef>
              <a:spcAft>
                <a:spcPct val="0"/>
              </a:spcAft>
              <a:defRPr>
                <a:latin typeface="Constantia" pitchFamily="18" charset="0"/>
                <a:cs typeface="Arial" pitchFamily="34" charset="0"/>
              </a:defRPr>
            </a:lvl1pPr>
          </a:lstStyle>
          <a:p>
            <a:pPr>
              <a:defRPr/>
            </a:pPr>
            <a:endParaRPr lang="fa-IR"/>
          </a:p>
        </p:txBody>
      </p:sp>
    </p:spTree>
    <p:extLst>
      <p:ext uri="{BB962C8B-B14F-4D97-AF65-F5344CB8AC3E}">
        <p14:creationId xmlns:p14="http://schemas.microsoft.com/office/powerpoint/2010/main" val="2755706606"/>
      </p:ext>
    </p:extLst>
  </p:cSld>
  <p:clrMapOvr>
    <a:masterClrMapping/>
  </p:clrMapOvr>
  <p:transition>
    <p:zo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rtl="0" fontAlgn="base">
              <a:spcBef>
                <a:spcPct val="0"/>
              </a:spcBef>
              <a:spcAft>
                <a:spcPct val="0"/>
              </a:spcAft>
              <a:defRPr>
                <a:latin typeface="Constantia" pitchFamily="18" charset="0"/>
                <a:cs typeface="Arial" pitchFamily="34" charset="0"/>
              </a:defRPr>
            </a:lvl1pPr>
          </a:lstStyle>
          <a:p>
            <a:pPr>
              <a:defRPr/>
            </a:pPr>
            <a:fld id="{934173DF-D172-4E60-9005-A7B5B4A55EF5}" type="datetimeFigureOut">
              <a:rPr lang="fa-IR"/>
              <a:pPr>
                <a:defRPr/>
              </a:pPr>
              <a:t>27/06/1441</a:t>
            </a:fld>
            <a:endParaRPr lang="fa-IR"/>
          </a:p>
        </p:txBody>
      </p:sp>
      <p:sp>
        <p:nvSpPr>
          <p:cNvPr id="6" name="Footer Placeholder 4"/>
          <p:cNvSpPr>
            <a:spLocks noGrp="1"/>
          </p:cNvSpPr>
          <p:nvPr>
            <p:ph type="ftr" sz="quarter" idx="11"/>
          </p:nvPr>
        </p:nvSpPr>
        <p:spPr/>
        <p:txBody>
          <a:bodyPr/>
          <a:lstStyle>
            <a:lvl1pPr rtl="0" fontAlgn="base">
              <a:spcBef>
                <a:spcPct val="0"/>
              </a:spcBef>
              <a:spcAft>
                <a:spcPct val="0"/>
              </a:spcAft>
              <a:defRPr>
                <a:latin typeface="Constantia" pitchFamily="18" charset="0"/>
                <a:cs typeface="Arial" pitchFamily="34" charset="0"/>
              </a:defRPr>
            </a:lvl1pPr>
          </a:lstStyle>
          <a:p>
            <a:pPr>
              <a:defRPr/>
            </a:pPr>
            <a:endParaRPr lang="fa-IR"/>
          </a:p>
        </p:txBody>
      </p:sp>
      <p:sp>
        <p:nvSpPr>
          <p:cNvPr id="7" name="Slide Number Placeholder 5"/>
          <p:cNvSpPr>
            <a:spLocks noGrp="1"/>
          </p:cNvSpPr>
          <p:nvPr>
            <p:ph type="sldNum" sz="quarter" idx="12"/>
          </p:nvPr>
        </p:nvSpPr>
        <p:spPr/>
        <p:txBody>
          <a:bodyPr/>
          <a:lstStyle>
            <a:lvl1pPr rtl="0">
              <a:defRPr smtClean="0">
                <a:cs typeface="Arial" panose="020B0604020202020204" pitchFamily="34" charset="0"/>
              </a:defRPr>
            </a:lvl1pPr>
          </a:lstStyle>
          <a:p>
            <a:pPr>
              <a:defRPr/>
            </a:pPr>
            <a:fld id="{BF879690-F509-484F-8734-006640DE9286}" type="slidenum">
              <a:rPr lang="fa-IR" altLang="en-US"/>
              <a:pPr>
                <a:defRPr/>
              </a:pPr>
              <a:t>‹#›</a:t>
            </a:fld>
            <a:endParaRPr lang="fa-IR" altLang="en-US"/>
          </a:p>
        </p:txBody>
      </p:sp>
    </p:spTree>
    <p:extLst>
      <p:ext uri="{BB962C8B-B14F-4D97-AF65-F5344CB8AC3E}">
        <p14:creationId xmlns:p14="http://schemas.microsoft.com/office/powerpoint/2010/main" val="2348463956"/>
      </p:ext>
    </p:extLst>
  </p:cSld>
  <p:clrMapOvr>
    <a:masterClrMapping/>
  </p:clrMapOvr>
  <p:transition>
    <p:zo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rtl="0" fontAlgn="base">
              <a:spcBef>
                <a:spcPct val="0"/>
              </a:spcBef>
              <a:spcAft>
                <a:spcPct val="0"/>
              </a:spcAft>
              <a:defRPr>
                <a:latin typeface="Constantia" pitchFamily="18" charset="0"/>
                <a:cs typeface="Arial" pitchFamily="34" charset="0"/>
              </a:defRPr>
            </a:lvl1pPr>
          </a:lstStyle>
          <a:p>
            <a:pPr>
              <a:defRPr/>
            </a:pPr>
            <a:fld id="{E046DA1B-FC56-499F-8076-303DB382A1A5}" type="datetimeFigureOut">
              <a:rPr lang="fa-IR"/>
              <a:pPr>
                <a:defRPr/>
              </a:pPr>
              <a:t>27/06/1441</a:t>
            </a:fld>
            <a:endParaRPr lang="fa-IR"/>
          </a:p>
        </p:txBody>
      </p:sp>
      <p:sp>
        <p:nvSpPr>
          <p:cNvPr id="6" name="Footer Placeholder 5"/>
          <p:cNvSpPr>
            <a:spLocks noGrp="1"/>
          </p:cNvSpPr>
          <p:nvPr>
            <p:ph type="ftr" sz="quarter" idx="11"/>
          </p:nvPr>
        </p:nvSpPr>
        <p:spPr/>
        <p:txBody>
          <a:bodyPr/>
          <a:lstStyle>
            <a:lvl1pPr rtl="0" fontAlgn="base">
              <a:spcBef>
                <a:spcPct val="0"/>
              </a:spcBef>
              <a:spcAft>
                <a:spcPct val="0"/>
              </a:spcAft>
              <a:defRPr>
                <a:latin typeface="Constantia" pitchFamily="18" charset="0"/>
                <a:cs typeface="Arial" pitchFamily="34" charset="0"/>
              </a:defRPr>
            </a:lvl1pPr>
          </a:lstStyle>
          <a:p>
            <a:pPr>
              <a:defRPr/>
            </a:pPr>
            <a:endParaRPr lang="fa-IR"/>
          </a:p>
        </p:txBody>
      </p:sp>
      <p:sp>
        <p:nvSpPr>
          <p:cNvPr id="7" name="Slide Number Placeholder 6"/>
          <p:cNvSpPr>
            <a:spLocks noGrp="1"/>
          </p:cNvSpPr>
          <p:nvPr>
            <p:ph type="sldNum" sz="quarter" idx="12"/>
          </p:nvPr>
        </p:nvSpPr>
        <p:spPr/>
        <p:txBody>
          <a:bodyPr/>
          <a:lstStyle>
            <a:lvl1pPr rtl="0">
              <a:defRPr smtClean="0">
                <a:cs typeface="Arial" panose="020B0604020202020204" pitchFamily="34" charset="0"/>
              </a:defRPr>
            </a:lvl1pPr>
          </a:lstStyle>
          <a:p>
            <a:pPr>
              <a:defRPr/>
            </a:pPr>
            <a:fld id="{B844FB91-AA82-4045-B38F-1809EB10ABE6}" type="slidenum">
              <a:rPr lang="fa-IR" altLang="en-US"/>
              <a:pPr>
                <a:defRPr/>
              </a:pPr>
              <a:t>‹#›</a:t>
            </a:fld>
            <a:endParaRPr lang="fa-IR" altLang="en-US"/>
          </a:p>
        </p:txBody>
      </p:sp>
    </p:spTree>
    <p:extLst>
      <p:ext uri="{BB962C8B-B14F-4D97-AF65-F5344CB8AC3E}">
        <p14:creationId xmlns:p14="http://schemas.microsoft.com/office/powerpoint/2010/main" val="182164858"/>
      </p:ext>
    </p:extLst>
  </p:cSld>
  <p:clrMapOvr>
    <a:masterClrMapping/>
  </p:clrMapOvr>
  <p:transition>
    <p:zo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rtl="0">
              <a:defRPr smtClean="0">
                <a:cs typeface="Arial" panose="020B0604020202020204" pitchFamily="34" charset="0"/>
              </a:defRPr>
            </a:lvl1pPr>
          </a:lstStyle>
          <a:p>
            <a:pPr>
              <a:defRPr/>
            </a:pPr>
            <a:fld id="{0C6EB443-FFCA-482E-9F5B-DB8329772D16}" type="slidenum">
              <a:rPr lang="fa-IR" altLang="en-US"/>
              <a:pPr>
                <a:defRPr/>
              </a:pPr>
              <a:t>‹#›</a:t>
            </a:fld>
            <a:endParaRPr lang="fa-IR" altLang="en-US"/>
          </a:p>
        </p:txBody>
      </p:sp>
      <p:sp>
        <p:nvSpPr>
          <p:cNvPr id="10" name="Footer Placeholder 7"/>
          <p:cNvSpPr>
            <a:spLocks noGrp="1"/>
          </p:cNvSpPr>
          <p:nvPr>
            <p:ph type="ftr" sz="quarter" idx="11"/>
          </p:nvPr>
        </p:nvSpPr>
        <p:spPr/>
        <p:txBody>
          <a:bodyPr/>
          <a:lstStyle>
            <a:lvl1pPr rtl="0" fontAlgn="base">
              <a:spcBef>
                <a:spcPct val="0"/>
              </a:spcBef>
              <a:spcAft>
                <a:spcPct val="0"/>
              </a:spcAft>
              <a:defRPr>
                <a:latin typeface="Constantia" pitchFamily="18" charset="0"/>
                <a:cs typeface="Arial" pitchFamily="34" charset="0"/>
              </a:defRPr>
            </a:lvl1pPr>
          </a:lstStyle>
          <a:p>
            <a:pPr>
              <a:defRPr/>
            </a:pPr>
            <a:endParaRPr lang="fa-IR"/>
          </a:p>
        </p:txBody>
      </p:sp>
      <p:sp>
        <p:nvSpPr>
          <p:cNvPr id="11" name="Date Placeholder 6"/>
          <p:cNvSpPr>
            <a:spLocks noGrp="1"/>
          </p:cNvSpPr>
          <p:nvPr>
            <p:ph type="dt" sz="half" idx="12"/>
          </p:nvPr>
        </p:nvSpPr>
        <p:spPr/>
        <p:txBody>
          <a:bodyPr/>
          <a:lstStyle>
            <a:lvl1pPr rtl="0" fontAlgn="base">
              <a:spcBef>
                <a:spcPct val="0"/>
              </a:spcBef>
              <a:spcAft>
                <a:spcPct val="0"/>
              </a:spcAft>
              <a:defRPr>
                <a:latin typeface="Constantia" pitchFamily="18" charset="0"/>
                <a:cs typeface="Arial" pitchFamily="34" charset="0"/>
              </a:defRPr>
            </a:lvl1pPr>
          </a:lstStyle>
          <a:p>
            <a:pPr>
              <a:defRPr/>
            </a:pPr>
            <a:fld id="{12589BE7-DE5E-4D5C-8562-BC87A1B2965D}" type="datetimeFigureOut">
              <a:rPr lang="fa-IR"/>
              <a:pPr>
                <a:defRPr/>
              </a:pPr>
              <a:t>27/06/1441</a:t>
            </a:fld>
            <a:endParaRPr lang="fa-IR"/>
          </a:p>
        </p:txBody>
      </p:sp>
    </p:spTree>
    <p:extLst>
      <p:ext uri="{BB962C8B-B14F-4D97-AF65-F5344CB8AC3E}">
        <p14:creationId xmlns:p14="http://schemas.microsoft.com/office/powerpoint/2010/main" val="2753349473"/>
      </p:ext>
    </p:extLst>
  </p:cSld>
  <p:clrMapOvr>
    <a:masterClrMapping/>
  </p:clrMapOvr>
  <p:transition>
    <p:zo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rtl="0" fontAlgn="base">
              <a:spcBef>
                <a:spcPct val="0"/>
              </a:spcBef>
              <a:spcAft>
                <a:spcPct val="0"/>
              </a:spcAft>
              <a:defRPr>
                <a:latin typeface="Constantia" pitchFamily="18" charset="0"/>
                <a:cs typeface="Arial" pitchFamily="34" charset="0"/>
              </a:defRPr>
            </a:lvl1pPr>
          </a:lstStyle>
          <a:p>
            <a:pPr>
              <a:defRPr/>
            </a:pPr>
            <a:fld id="{F0BC1CE7-60C6-4EAF-84B8-4300D4FD394D}" type="datetimeFigureOut">
              <a:rPr lang="fa-IR"/>
              <a:pPr>
                <a:defRPr/>
              </a:pPr>
              <a:t>27/06/1441</a:t>
            </a:fld>
            <a:endParaRPr lang="fa-IR"/>
          </a:p>
        </p:txBody>
      </p:sp>
      <p:sp>
        <p:nvSpPr>
          <p:cNvPr id="4" name="Footer Placeholder 3"/>
          <p:cNvSpPr>
            <a:spLocks noGrp="1"/>
          </p:cNvSpPr>
          <p:nvPr>
            <p:ph type="ftr" sz="quarter" idx="11"/>
          </p:nvPr>
        </p:nvSpPr>
        <p:spPr/>
        <p:txBody>
          <a:bodyPr/>
          <a:lstStyle>
            <a:lvl1pPr rtl="0" fontAlgn="base">
              <a:spcBef>
                <a:spcPct val="0"/>
              </a:spcBef>
              <a:spcAft>
                <a:spcPct val="0"/>
              </a:spcAft>
              <a:defRPr>
                <a:latin typeface="Constantia" pitchFamily="18" charset="0"/>
                <a:cs typeface="Arial" pitchFamily="34" charset="0"/>
              </a:defRPr>
            </a:lvl1pPr>
          </a:lstStyle>
          <a:p>
            <a:pPr>
              <a:defRPr/>
            </a:pPr>
            <a:endParaRPr lang="fa-IR"/>
          </a:p>
        </p:txBody>
      </p:sp>
      <p:sp>
        <p:nvSpPr>
          <p:cNvPr id="5" name="Slide Number Placeholder 4"/>
          <p:cNvSpPr>
            <a:spLocks noGrp="1"/>
          </p:cNvSpPr>
          <p:nvPr>
            <p:ph type="sldNum" sz="quarter" idx="12"/>
          </p:nvPr>
        </p:nvSpPr>
        <p:spPr/>
        <p:txBody>
          <a:bodyPr/>
          <a:lstStyle>
            <a:lvl1pPr rtl="0">
              <a:defRPr smtClean="0">
                <a:cs typeface="Arial" panose="020B0604020202020204" pitchFamily="34" charset="0"/>
              </a:defRPr>
            </a:lvl1pPr>
          </a:lstStyle>
          <a:p>
            <a:pPr>
              <a:defRPr/>
            </a:pPr>
            <a:fld id="{3CB3F2F6-461B-4503-B393-B76F08301328}" type="slidenum">
              <a:rPr lang="fa-IR" altLang="en-US"/>
              <a:pPr>
                <a:defRPr/>
              </a:pPr>
              <a:t>‹#›</a:t>
            </a:fld>
            <a:endParaRPr lang="fa-IR" altLang="en-US"/>
          </a:p>
        </p:txBody>
      </p:sp>
    </p:spTree>
    <p:extLst>
      <p:ext uri="{BB962C8B-B14F-4D97-AF65-F5344CB8AC3E}">
        <p14:creationId xmlns:p14="http://schemas.microsoft.com/office/powerpoint/2010/main" val="2609723147"/>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theme" Target="../theme/theme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image" Target="../media/image8.jpe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fa-IR"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Arial" panose="020B0604020202020204" pitchFamily="34" charset="0"/>
              </a:defRPr>
            </a:lvl1pPr>
          </a:lstStyle>
          <a:p>
            <a:pPr>
              <a:defRPr/>
            </a:pPr>
            <a:fld id="{9C7859BA-5CA2-4936-9702-5276DDD69015}" type="slidenum">
              <a:rPr lang="en-US" altLang="en-US"/>
              <a:pPr>
                <a:defRPr/>
              </a:pPr>
              <a:t>‹#›</a:t>
            </a:fld>
            <a:endParaRPr lang="en-US" altLang="en-US"/>
          </a:p>
        </p:txBody>
      </p:sp>
      <p:sp>
        <p:nvSpPr>
          <p:cNvPr id="7" name="Rectangle 6"/>
          <p:cNvSpPr/>
          <p:nvPr userDrawn="1"/>
        </p:nvSpPr>
        <p:spPr>
          <a:xfrm rot="5400000">
            <a:off x="8339931" y="5799932"/>
            <a:ext cx="1952625" cy="27781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prstClr val="black"/>
                </a:solidFill>
              </a:rPr>
              <a:t>© Copyright </a:t>
            </a:r>
            <a:r>
              <a:rPr lang="en-US" sz="1200" dirty="0" smtClean="0">
                <a:solidFill>
                  <a:prstClr val="black"/>
                </a:solidFill>
              </a:rPr>
              <a:t>Powershow.ir</a:t>
            </a:r>
            <a:endParaRPr lang="en-US" sz="12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99123" r:id="rId1"/>
    <p:sldLayoutId id="2147499124" r:id="rId2"/>
    <p:sldLayoutId id="2147499125" r:id="rId3"/>
    <p:sldLayoutId id="2147499126" r:id="rId4"/>
    <p:sldLayoutId id="2147499127" r:id="rId5"/>
    <p:sldLayoutId id="2147499128" r:id="rId6"/>
    <p:sldLayoutId id="2147499129" r:id="rId7"/>
    <p:sldLayoutId id="2147499130" r:id="rId8"/>
    <p:sldLayoutId id="2147499131" r:id="rId9"/>
    <p:sldLayoutId id="2147499132" r:id="rId10"/>
    <p:sldLayoutId id="2147499133" r:id="rId11"/>
  </p:sldLayoutIdLst>
  <p:timing>
    <p:tnLst>
      <p:par>
        <p:cTn id="1" dur="indefinite" restart="never" nodeType="tmRoot"/>
      </p:par>
    </p:tnLst>
  </p:timing>
  <p:txStyles>
    <p:titleStyle>
      <a:lvl1pPr algn="l" rtl="1" eaLnBrk="0" fontAlgn="base" hangingPunct="0">
        <a:spcBef>
          <a:spcPct val="0"/>
        </a:spcBef>
        <a:spcAft>
          <a:spcPct val="0"/>
        </a:spcAft>
        <a:buClr>
          <a:schemeClr val="tx1"/>
        </a:buClr>
        <a:defRPr sz="3200">
          <a:solidFill>
            <a:schemeClr val="tx1"/>
          </a:solidFill>
          <a:latin typeface="+mj-lt"/>
          <a:ea typeface="+mj-ea"/>
          <a:cs typeface="+mj-cs"/>
        </a:defRPr>
      </a:lvl1pPr>
      <a:lvl2pPr algn="l" rtl="1" eaLnBrk="0" fontAlgn="base" hangingPunct="0">
        <a:spcBef>
          <a:spcPct val="0"/>
        </a:spcBef>
        <a:spcAft>
          <a:spcPct val="0"/>
        </a:spcAft>
        <a:buClr>
          <a:schemeClr val="tx1"/>
        </a:buClr>
        <a:defRPr sz="3200">
          <a:solidFill>
            <a:schemeClr val="tx1"/>
          </a:solidFill>
          <a:latin typeface="Arial" pitchFamily="34" charset="0"/>
        </a:defRPr>
      </a:lvl2pPr>
      <a:lvl3pPr algn="l" rtl="1" eaLnBrk="0" fontAlgn="base" hangingPunct="0">
        <a:spcBef>
          <a:spcPct val="0"/>
        </a:spcBef>
        <a:spcAft>
          <a:spcPct val="0"/>
        </a:spcAft>
        <a:buClr>
          <a:schemeClr val="tx1"/>
        </a:buClr>
        <a:defRPr sz="3200">
          <a:solidFill>
            <a:schemeClr val="tx1"/>
          </a:solidFill>
          <a:latin typeface="Arial" pitchFamily="34" charset="0"/>
        </a:defRPr>
      </a:lvl3pPr>
      <a:lvl4pPr algn="l" rtl="1" eaLnBrk="0" fontAlgn="base" hangingPunct="0">
        <a:spcBef>
          <a:spcPct val="0"/>
        </a:spcBef>
        <a:spcAft>
          <a:spcPct val="0"/>
        </a:spcAft>
        <a:buClr>
          <a:schemeClr val="tx1"/>
        </a:buClr>
        <a:defRPr sz="3200">
          <a:solidFill>
            <a:schemeClr val="tx1"/>
          </a:solidFill>
          <a:latin typeface="Arial" pitchFamily="34" charset="0"/>
        </a:defRPr>
      </a:lvl4pPr>
      <a:lvl5pPr algn="l" rtl="1" eaLnBrk="0" fontAlgn="base" hangingPunct="0">
        <a:spcBef>
          <a:spcPct val="0"/>
        </a:spcBef>
        <a:spcAft>
          <a:spcPct val="0"/>
        </a:spcAft>
        <a:buClr>
          <a:schemeClr val="tx1"/>
        </a:buClr>
        <a:defRPr sz="3200">
          <a:solidFill>
            <a:schemeClr val="tx1"/>
          </a:solidFill>
          <a:latin typeface="Arial" pitchFamily="34" charset="0"/>
        </a:defRPr>
      </a:lvl5pPr>
      <a:lvl6pPr marL="457200" algn="l" rtl="1" eaLnBrk="1" fontAlgn="base" hangingPunct="1">
        <a:spcBef>
          <a:spcPct val="0"/>
        </a:spcBef>
        <a:spcAft>
          <a:spcPct val="0"/>
        </a:spcAft>
        <a:buClr>
          <a:schemeClr val="tx1"/>
        </a:buClr>
        <a:defRPr sz="3200">
          <a:solidFill>
            <a:schemeClr val="tx1"/>
          </a:solidFill>
          <a:latin typeface="Arial" pitchFamily="34" charset="0"/>
        </a:defRPr>
      </a:lvl6pPr>
      <a:lvl7pPr marL="914400" algn="l" rtl="1" eaLnBrk="1" fontAlgn="base" hangingPunct="1">
        <a:spcBef>
          <a:spcPct val="0"/>
        </a:spcBef>
        <a:spcAft>
          <a:spcPct val="0"/>
        </a:spcAft>
        <a:buClr>
          <a:schemeClr val="tx1"/>
        </a:buClr>
        <a:defRPr sz="3200">
          <a:solidFill>
            <a:schemeClr val="tx1"/>
          </a:solidFill>
          <a:latin typeface="Arial" pitchFamily="34" charset="0"/>
        </a:defRPr>
      </a:lvl7pPr>
      <a:lvl8pPr marL="1371600" algn="l" rtl="1" eaLnBrk="1" fontAlgn="base" hangingPunct="1">
        <a:spcBef>
          <a:spcPct val="0"/>
        </a:spcBef>
        <a:spcAft>
          <a:spcPct val="0"/>
        </a:spcAft>
        <a:buClr>
          <a:schemeClr val="tx1"/>
        </a:buClr>
        <a:defRPr sz="3200">
          <a:solidFill>
            <a:schemeClr val="tx1"/>
          </a:solidFill>
          <a:latin typeface="Arial" pitchFamily="34" charset="0"/>
        </a:defRPr>
      </a:lvl8pPr>
      <a:lvl9pPr marL="1828800" algn="l" rtl="1" eaLnBrk="1" fontAlgn="base" hangingPunct="1">
        <a:spcBef>
          <a:spcPct val="0"/>
        </a:spcBef>
        <a:spcAft>
          <a:spcPct val="0"/>
        </a:spcAft>
        <a:buClr>
          <a:schemeClr val="tx1"/>
        </a:buClr>
        <a:defRPr sz="3200">
          <a:solidFill>
            <a:schemeClr val="tx1"/>
          </a:solidFill>
          <a:latin typeface="Arial" pitchFamily="34" charset="0"/>
        </a:defRPr>
      </a:lvl9pPr>
    </p:titleStyle>
    <p:bodyStyle>
      <a:lvl1pPr marL="342900" indent="-342900" algn="r" rtl="1"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0" fontAlgn="base" hangingPunct="0">
        <a:spcBef>
          <a:spcPct val="20000"/>
        </a:spcBef>
        <a:spcAft>
          <a:spcPct val="0"/>
        </a:spcAft>
        <a:buClr>
          <a:schemeClr val="tx1"/>
        </a:buClr>
        <a:buChar char="•"/>
        <a:defRPr sz="2400">
          <a:solidFill>
            <a:schemeClr val="tx1"/>
          </a:solidFill>
          <a:latin typeface="+mn-lt"/>
        </a:defRPr>
      </a:lvl2pPr>
      <a:lvl3pPr marL="1143000" indent="-228600" algn="r" rtl="1" eaLnBrk="0" fontAlgn="base" hangingPunct="0">
        <a:spcBef>
          <a:spcPct val="20000"/>
        </a:spcBef>
        <a:spcAft>
          <a:spcPct val="0"/>
        </a:spcAft>
        <a:buClr>
          <a:schemeClr val="tx1"/>
        </a:buClr>
        <a:buChar char="•"/>
        <a:defRPr sz="2400">
          <a:solidFill>
            <a:schemeClr val="tx1"/>
          </a:solidFill>
          <a:latin typeface="+mn-lt"/>
        </a:defRPr>
      </a:lvl3pPr>
      <a:lvl4pPr marL="1600200" indent="-228600" algn="r" rtl="1" eaLnBrk="0" fontAlgn="base" hangingPunct="0">
        <a:spcBef>
          <a:spcPct val="20000"/>
        </a:spcBef>
        <a:spcAft>
          <a:spcPct val="0"/>
        </a:spcAft>
        <a:buClr>
          <a:schemeClr val="tx1"/>
        </a:buClr>
        <a:buChar char="•"/>
        <a:defRPr sz="2400">
          <a:solidFill>
            <a:schemeClr val="tx1"/>
          </a:solidFill>
          <a:latin typeface="+mn-lt"/>
        </a:defRPr>
      </a:lvl4pPr>
      <a:lvl5pPr marL="2057400" indent="-228600" algn="r" rtl="1" eaLnBrk="0" fontAlgn="base" hangingPunct="0">
        <a:spcBef>
          <a:spcPct val="20000"/>
        </a:spcBef>
        <a:spcAft>
          <a:spcPct val="0"/>
        </a:spcAft>
        <a:buClr>
          <a:schemeClr val="tx1"/>
        </a:buClr>
        <a:buChar char="•"/>
        <a:defRPr sz="2400">
          <a:solidFill>
            <a:schemeClr val="tx1"/>
          </a:solidFill>
          <a:latin typeface="+mn-lt"/>
        </a:defRPr>
      </a:lvl5pPr>
      <a:lvl6pPr marL="2514600" indent="-228600" algn="r" rtl="1" eaLnBrk="1" fontAlgn="base" hangingPunct="1">
        <a:spcBef>
          <a:spcPct val="20000"/>
        </a:spcBef>
        <a:spcAft>
          <a:spcPct val="0"/>
        </a:spcAft>
        <a:buClr>
          <a:schemeClr val="tx1"/>
        </a:buClr>
        <a:buChar char="•"/>
        <a:defRPr sz="2400">
          <a:solidFill>
            <a:schemeClr val="tx1"/>
          </a:solidFill>
          <a:latin typeface="+mn-lt"/>
        </a:defRPr>
      </a:lvl6pPr>
      <a:lvl7pPr marL="2971800" indent="-228600" algn="r" rtl="1" eaLnBrk="1" fontAlgn="base" hangingPunct="1">
        <a:spcBef>
          <a:spcPct val="20000"/>
        </a:spcBef>
        <a:spcAft>
          <a:spcPct val="0"/>
        </a:spcAft>
        <a:buClr>
          <a:schemeClr val="tx1"/>
        </a:buClr>
        <a:buChar char="•"/>
        <a:defRPr sz="2400">
          <a:solidFill>
            <a:schemeClr val="tx1"/>
          </a:solidFill>
          <a:latin typeface="+mn-lt"/>
        </a:defRPr>
      </a:lvl7pPr>
      <a:lvl8pPr marL="3429000" indent="-228600" algn="r" rtl="1" eaLnBrk="1" fontAlgn="base" hangingPunct="1">
        <a:spcBef>
          <a:spcPct val="20000"/>
        </a:spcBef>
        <a:spcAft>
          <a:spcPct val="0"/>
        </a:spcAft>
        <a:buClr>
          <a:schemeClr val="tx1"/>
        </a:buClr>
        <a:buChar char="•"/>
        <a:defRPr sz="2400">
          <a:solidFill>
            <a:schemeClr val="tx1"/>
          </a:solidFill>
          <a:latin typeface="+mn-lt"/>
        </a:defRPr>
      </a:lvl8pPr>
      <a:lvl9pPr marL="3886200" indent="-228600" algn="r" rtl="1" eaLnBrk="1" fontAlgn="base" hangingPunct="1">
        <a:spcBef>
          <a:spcPct val="20000"/>
        </a:spcBef>
        <a:spcAft>
          <a:spcPct val="0"/>
        </a:spcAft>
        <a:buClr>
          <a:schemeClr val="tx1"/>
        </a:buClr>
        <a:buChar char="•"/>
        <a:defRPr sz="24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eaLnBrk="1" hangingPunct="1">
              <a:defRPr/>
            </a:pPr>
            <a:endParaRPr lang="en-US">
              <a:solidFill>
                <a:prstClr val="white"/>
              </a:solidFill>
              <a:latin typeface="Aria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eaLnBrk="1" hangingPunct="1">
              <a:defRPr/>
            </a:pPr>
            <a:endParaRPr lang="en-US">
              <a:solidFill>
                <a:prstClr val="white"/>
              </a:solidFill>
              <a:latin typeface="Arial"/>
            </a:endParaRPr>
          </a:p>
        </p:txBody>
      </p:sp>
      <p:sp>
        <p:nvSpPr>
          <p:cNvPr id="10244"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fa-IR" smtClean="0"/>
              <a:t>Click to edit Master title style</a:t>
            </a:r>
          </a:p>
        </p:txBody>
      </p:sp>
      <p:sp>
        <p:nvSpPr>
          <p:cNvPr id="10245"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rtl="1" eaLnBrk="1" latinLnBrk="0" hangingPunct="1">
              <a:defRPr kumimoji="0" sz="1000">
                <a:solidFill>
                  <a:srgbClr val="D4D2D0">
                    <a:shade val="50000"/>
                  </a:srgbClr>
                </a:solidFill>
                <a:latin typeface="Arial"/>
              </a:defRPr>
            </a:lvl1pPr>
          </a:lstStyle>
          <a:p>
            <a:pPr>
              <a:defRPr/>
            </a:pPr>
            <a:endParaRPr lang="fa-IR"/>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rtl="1" eaLnBrk="1" latinLnBrk="0" hangingPunct="1">
              <a:defRPr kumimoji="0" sz="1000">
                <a:solidFill>
                  <a:srgbClr val="D4D2D0">
                    <a:shade val="50000"/>
                  </a:srgbClr>
                </a:solidFill>
                <a:latin typeface="Arial"/>
              </a:defRPr>
            </a:lvl1pPr>
          </a:lstStyle>
          <a:p>
            <a:pPr>
              <a:defRPr/>
            </a:pPr>
            <a:endParaRPr lang="fa-IR"/>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rtl="1" eaLnBrk="1" hangingPunct="1">
              <a:defRPr sz="1000" smtClean="0">
                <a:solidFill>
                  <a:srgbClr val="9B9A98"/>
                </a:solidFill>
                <a:latin typeface="Arial" panose="020B0604020202020204" pitchFamily="34" charset="0"/>
              </a:defRPr>
            </a:lvl1pPr>
          </a:lstStyle>
          <a:p>
            <a:pPr>
              <a:defRPr/>
            </a:pPr>
            <a:fld id="{74FE833E-E22C-4819-BAFD-9936C7638D2F}" type="slidenum">
              <a:rPr lang="fa-IR" altLang="en-US"/>
              <a:pPr>
                <a:defRPr/>
              </a:pPr>
              <a:t>‹#›</a:t>
            </a:fld>
            <a:endParaRPr lang="fa-IR" altLang="en-US"/>
          </a:p>
        </p:txBody>
      </p:sp>
    </p:spTree>
  </p:cSld>
  <p:clrMap bg1="dk1" tx1="lt1" bg2="dk2" tx2="lt2" accent1="accent1" accent2="accent2" accent3="accent3" accent4="accent4" accent5="accent5" accent6="accent6" hlink="hlink" folHlink="folHlink"/>
  <p:sldLayoutIdLst>
    <p:sldLayoutId id="2147499196" r:id="rId1"/>
    <p:sldLayoutId id="2147499197" r:id="rId2"/>
    <p:sldLayoutId id="2147499198" r:id="rId3"/>
    <p:sldLayoutId id="2147499199" r:id="rId4"/>
    <p:sldLayoutId id="2147499200" r:id="rId5"/>
    <p:sldLayoutId id="2147499201" r:id="rId6"/>
    <p:sldLayoutId id="2147499202" r:id="rId7"/>
    <p:sldLayoutId id="2147499203" r:id="rId8"/>
    <p:sldLayoutId id="2147499204" r:id="rId9"/>
    <p:sldLayoutId id="2147499205" r:id="rId10"/>
    <p:sldLayoutId id="2147499206" r:id="rId11"/>
    <p:sldLayoutId id="2147499207" r:id="rId12"/>
    <p:sldLayoutId id="2147499208" r:id="rId13"/>
  </p:sldLayoutIdLst>
  <p:txStyles>
    <p:titleStyle>
      <a:lvl1pPr algn="l" rtl="1" eaLnBrk="0" fontAlgn="base" hangingPunct="0">
        <a:spcBef>
          <a:spcPct val="0"/>
        </a:spcBef>
        <a:spcAft>
          <a:spcPct val="0"/>
        </a:spcAft>
        <a:defRPr sz="4600" kern="1200">
          <a:solidFill>
            <a:schemeClr val="tx1"/>
          </a:solidFill>
          <a:latin typeface="+mj-lt"/>
          <a:ea typeface="+mj-ea"/>
          <a:cs typeface="+mj-cs"/>
        </a:defRPr>
      </a:lvl1pPr>
      <a:lvl2pPr algn="l" rtl="1" eaLnBrk="0" fontAlgn="base" hangingPunct="0">
        <a:spcBef>
          <a:spcPct val="0"/>
        </a:spcBef>
        <a:spcAft>
          <a:spcPct val="0"/>
        </a:spcAft>
        <a:defRPr sz="4600">
          <a:solidFill>
            <a:schemeClr val="tx1"/>
          </a:solidFill>
          <a:latin typeface="Franklin Gothic Book"/>
        </a:defRPr>
      </a:lvl2pPr>
      <a:lvl3pPr algn="l" rtl="1" eaLnBrk="0" fontAlgn="base" hangingPunct="0">
        <a:spcBef>
          <a:spcPct val="0"/>
        </a:spcBef>
        <a:spcAft>
          <a:spcPct val="0"/>
        </a:spcAft>
        <a:defRPr sz="4600">
          <a:solidFill>
            <a:schemeClr val="tx1"/>
          </a:solidFill>
          <a:latin typeface="Franklin Gothic Book"/>
        </a:defRPr>
      </a:lvl3pPr>
      <a:lvl4pPr algn="l" rtl="1" eaLnBrk="0" fontAlgn="base" hangingPunct="0">
        <a:spcBef>
          <a:spcPct val="0"/>
        </a:spcBef>
        <a:spcAft>
          <a:spcPct val="0"/>
        </a:spcAft>
        <a:defRPr sz="4600">
          <a:solidFill>
            <a:schemeClr val="tx1"/>
          </a:solidFill>
          <a:latin typeface="Franklin Gothic Book"/>
        </a:defRPr>
      </a:lvl4pPr>
      <a:lvl5pPr algn="l" rtl="1" eaLnBrk="0" fontAlgn="base" hangingPunct="0">
        <a:spcBef>
          <a:spcPct val="0"/>
        </a:spcBef>
        <a:spcAft>
          <a:spcPct val="0"/>
        </a:spcAft>
        <a:defRPr sz="4600">
          <a:solidFill>
            <a:schemeClr val="tx1"/>
          </a:solidFill>
          <a:latin typeface="Franklin Gothic Book"/>
        </a:defRPr>
      </a:lvl5pPr>
      <a:lvl6pPr marL="457200" algn="l" rtl="1" fontAlgn="base">
        <a:spcBef>
          <a:spcPct val="0"/>
        </a:spcBef>
        <a:spcAft>
          <a:spcPct val="0"/>
        </a:spcAft>
        <a:defRPr sz="4600">
          <a:solidFill>
            <a:schemeClr val="tx1"/>
          </a:solidFill>
          <a:latin typeface="Franklin Gothic Book"/>
        </a:defRPr>
      </a:lvl6pPr>
      <a:lvl7pPr marL="914400" algn="l" rtl="1" fontAlgn="base">
        <a:spcBef>
          <a:spcPct val="0"/>
        </a:spcBef>
        <a:spcAft>
          <a:spcPct val="0"/>
        </a:spcAft>
        <a:defRPr sz="4600">
          <a:solidFill>
            <a:schemeClr val="tx1"/>
          </a:solidFill>
          <a:latin typeface="Franklin Gothic Book"/>
        </a:defRPr>
      </a:lvl7pPr>
      <a:lvl8pPr marL="1371600" algn="l" rtl="1" fontAlgn="base">
        <a:spcBef>
          <a:spcPct val="0"/>
        </a:spcBef>
        <a:spcAft>
          <a:spcPct val="0"/>
        </a:spcAft>
        <a:defRPr sz="4600">
          <a:solidFill>
            <a:schemeClr val="tx1"/>
          </a:solidFill>
          <a:latin typeface="Franklin Gothic Book"/>
        </a:defRPr>
      </a:lvl8pPr>
      <a:lvl9pPr marL="1828800" algn="l" rtl="1" fontAlgn="base">
        <a:spcBef>
          <a:spcPct val="0"/>
        </a:spcBef>
        <a:spcAft>
          <a:spcPct val="0"/>
        </a:spcAft>
        <a:defRPr sz="4600">
          <a:solidFill>
            <a:schemeClr val="tx1"/>
          </a:solidFill>
          <a:latin typeface="Franklin Gothic Book"/>
        </a:defRPr>
      </a:lvl9pPr>
    </p:titleStyle>
    <p:bodyStyle>
      <a:lvl1pPr marL="419100" indent="-382588" algn="r" rtl="1"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r" rtl="1"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r" rtl="1"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r" rtl="1"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r" rtl="1"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2B9E53A9-9944-4F1A-AEA6-3DB69D2553E8}" type="datetimeFigureOut">
              <a:rPr lang="en-US"/>
              <a:pPr>
                <a:defRPr/>
              </a:pPr>
              <a:t>2/21/2020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41763D4-6222-4940-88A3-2C73D505BCD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9134" r:id="rId1"/>
    <p:sldLayoutId id="2147499135" r:id="rId2"/>
    <p:sldLayoutId id="2147499136" r:id="rId3"/>
    <p:sldLayoutId id="2147499137" r:id="rId4"/>
    <p:sldLayoutId id="2147499138" r:id="rId5"/>
    <p:sldLayoutId id="2147499139" r:id="rId6"/>
    <p:sldLayoutId id="2147499140" r:id="rId7"/>
    <p:sldLayoutId id="2147499141" r:id="rId8"/>
    <p:sldLayoutId id="2147499142" r:id="rId9"/>
    <p:sldLayoutId id="2147499143" r:id="rId10"/>
    <p:sldLayoutId id="21474991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sp>
        <p:nvSpPr>
          <p:cNvPr id="307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4" name="Date Placeholder 3"/>
          <p:cNvSpPr>
            <a:spLocks noGrp="1"/>
          </p:cNvSpPr>
          <p:nvPr>
            <p:ph type="dt" sz="half" idx="2"/>
          </p:nvPr>
        </p:nvSpPr>
        <p:spPr>
          <a:xfrm>
            <a:off x="6457950" y="6356350"/>
            <a:ext cx="20574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prstClr val="black">
                    <a:tint val="75000"/>
                  </a:prstClr>
                </a:solidFill>
                <a:latin typeface="Calibri"/>
                <a:cs typeface="B Zar" panose="00000400000000000000" pitchFamily="2" charset="-78"/>
              </a:defRPr>
            </a:lvl1pPr>
          </a:lstStyle>
          <a:p>
            <a:pPr>
              <a:defRPr/>
            </a:pPr>
            <a:fld id="{01D5A946-794C-4080-B749-E2349783B0EB}" type="datetimeFigureOut">
              <a:rPr lang="fa-IR"/>
              <a:pPr>
                <a:defRPr/>
              </a:pPr>
              <a:t>27/06/1441</a:t>
            </a:fld>
            <a:endParaRPr lang="fa-IR"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prstClr val="black">
                    <a:tint val="75000"/>
                  </a:prstClr>
                </a:solidFill>
                <a:latin typeface="Calibri"/>
                <a:cs typeface="B Zar" panose="00000400000000000000" pitchFamily="2" charset="-78"/>
              </a:defRPr>
            </a:lvl1pPr>
          </a:lstStyle>
          <a:p>
            <a:pPr>
              <a:defRPr/>
            </a:pPr>
            <a:endParaRPr lang="fa-IR"/>
          </a:p>
        </p:txBody>
      </p:sp>
      <p:sp>
        <p:nvSpPr>
          <p:cNvPr id="6" name="Slide Number Placeholder 5"/>
          <p:cNvSpPr>
            <a:spLocks noGrp="1"/>
          </p:cNvSpPr>
          <p:nvPr>
            <p:ph type="sldNum" sz="quarter" idx="4"/>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smtClean="0">
                <a:solidFill>
                  <a:srgbClr val="898989"/>
                </a:solidFill>
                <a:latin typeface="Calibri" panose="020F0502020204030204" pitchFamily="34" charset="0"/>
                <a:cs typeface="B Zar" panose="00000400000000000000" pitchFamily="2" charset="-78"/>
              </a:defRPr>
            </a:lvl1pPr>
          </a:lstStyle>
          <a:p>
            <a:pPr>
              <a:defRPr/>
            </a:pPr>
            <a:fld id="{64DC7FAF-EA10-437C-BC9F-39288E1208BA}" type="slidenum">
              <a:rPr lang="fa-IR" altLang="en-US"/>
              <a:pPr>
                <a:defRPr/>
              </a:pPr>
              <a:t>‹#›</a:t>
            </a:fld>
            <a:endParaRPr lang="fa-IR" altLang="en-US"/>
          </a:p>
        </p:txBody>
      </p:sp>
    </p:spTree>
  </p:cSld>
  <p:clrMap bg1="lt1" tx1="dk1" bg2="lt2" tx2="dk2" accent1="accent1" accent2="accent2" accent3="accent3" accent4="accent4" accent5="accent5" accent6="accent6" hlink="hlink" folHlink="folHlink"/>
  <p:sldLayoutIdLst>
    <p:sldLayoutId id="2147499145" r:id="rId1"/>
    <p:sldLayoutId id="2147499146" r:id="rId2"/>
    <p:sldLayoutId id="2147499147" r:id="rId3"/>
    <p:sldLayoutId id="2147499148" r:id="rId4"/>
    <p:sldLayoutId id="2147499149" r:id="rId5"/>
    <p:sldLayoutId id="2147499150" r:id="rId6"/>
    <p:sldLayoutId id="2147499151" r:id="rId7"/>
    <p:sldLayoutId id="2147499152" r:id="rId8"/>
    <p:sldLayoutId id="2147499153" r:id="rId9"/>
    <p:sldLayoutId id="2147499154" r:id="rId10"/>
    <p:sldLayoutId id="2147499155" r:id="rId11"/>
  </p:sldLayoutIdLst>
  <p:txStyles>
    <p:titleStyle>
      <a:lvl1pPr algn="r" rtl="1" eaLnBrk="0" fontAlgn="base" hangingPunct="0">
        <a:lnSpc>
          <a:spcPct val="90000"/>
        </a:lnSpc>
        <a:spcBef>
          <a:spcPct val="0"/>
        </a:spcBef>
        <a:spcAft>
          <a:spcPct val="0"/>
        </a:spcAft>
        <a:defRPr sz="4400" kern="1200">
          <a:solidFill>
            <a:schemeClr val="tx1"/>
          </a:solidFill>
          <a:latin typeface="+mj-lt"/>
          <a:ea typeface="+mj-ea"/>
          <a:cs typeface="B Titr" panose="00000700000000000000" pitchFamily="2" charset="-78"/>
        </a:defRPr>
      </a:lvl1pPr>
      <a:lvl2pPr algn="r" rtl="1" eaLnBrk="0" fontAlgn="base" hangingPunct="0">
        <a:lnSpc>
          <a:spcPct val="90000"/>
        </a:lnSpc>
        <a:spcBef>
          <a:spcPct val="0"/>
        </a:spcBef>
        <a:spcAft>
          <a:spcPct val="0"/>
        </a:spcAft>
        <a:defRPr sz="4400">
          <a:solidFill>
            <a:schemeClr val="tx1"/>
          </a:solidFill>
          <a:latin typeface="Calibri Light"/>
          <a:cs typeface="B Titr" pitchFamily="2" charset="-78"/>
        </a:defRPr>
      </a:lvl2pPr>
      <a:lvl3pPr algn="r" rtl="1" eaLnBrk="0" fontAlgn="base" hangingPunct="0">
        <a:lnSpc>
          <a:spcPct val="90000"/>
        </a:lnSpc>
        <a:spcBef>
          <a:spcPct val="0"/>
        </a:spcBef>
        <a:spcAft>
          <a:spcPct val="0"/>
        </a:spcAft>
        <a:defRPr sz="4400">
          <a:solidFill>
            <a:schemeClr val="tx1"/>
          </a:solidFill>
          <a:latin typeface="Calibri Light"/>
          <a:cs typeface="B Titr" pitchFamily="2" charset="-78"/>
        </a:defRPr>
      </a:lvl3pPr>
      <a:lvl4pPr algn="r" rtl="1" eaLnBrk="0" fontAlgn="base" hangingPunct="0">
        <a:lnSpc>
          <a:spcPct val="90000"/>
        </a:lnSpc>
        <a:spcBef>
          <a:spcPct val="0"/>
        </a:spcBef>
        <a:spcAft>
          <a:spcPct val="0"/>
        </a:spcAft>
        <a:defRPr sz="4400">
          <a:solidFill>
            <a:schemeClr val="tx1"/>
          </a:solidFill>
          <a:latin typeface="Calibri Light"/>
          <a:cs typeface="B Titr" pitchFamily="2" charset="-78"/>
        </a:defRPr>
      </a:lvl4pPr>
      <a:lvl5pPr algn="r" rtl="1" eaLnBrk="0" fontAlgn="base" hangingPunct="0">
        <a:lnSpc>
          <a:spcPct val="90000"/>
        </a:lnSpc>
        <a:spcBef>
          <a:spcPct val="0"/>
        </a:spcBef>
        <a:spcAft>
          <a:spcPct val="0"/>
        </a:spcAft>
        <a:defRPr sz="4400">
          <a:solidFill>
            <a:schemeClr val="tx1"/>
          </a:solidFill>
          <a:latin typeface="Calibri Light"/>
          <a:cs typeface="B Titr" pitchFamily="2" charset="-78"/>
        </a:defRPr>
      </a:lvl5pPr>
      <a:lvl6pPr marL="457200" algn="r" rtl="1" fontAlgn="base">
        <a:lnSpc>
          <a:spcPct val="90000"/>
        </a:lnSpc>
        <a:spcBef>
          <a:spcPct val="0"/>
        </a:spcBef>
        <a:spcAft>
          <a:spcPct val="0"/>
        </a:spcAft>
        <a:defRPr sz="4400">
          <a:solidFill>
            <a:schemeClr val="tx1"/>
          </a:solidFill>
          <a:latin typeface="Calibri Light"/>
          <a:cs typeface="B Titr" pitchFamily="2" charset="-78"/>
        </a:defRPr>
      </a:lvl6pPr>
      <a:lvl7pPr marL="914400" algn="r" rtl="1" fontAlgn="base">
        <a:lnSpc>
          <a:spcPct val="90000"/>
        </a:lnSpc>
        <a:spcBef>
          <a:spcPct val="0"/>
        </a:spcBef>
        <a:spcAft>
          <a:spcPct val="0"/>
        </a:spcAft>
        <a:defRPr sz="4400">
          <a:solidFill>
            <a:schemeClr val="tx1"/>
          </a:solidFill>
          <a:latin typeface="Calibri Light"/>
          <a:cs typeface="B Titr" pitchFamily="2" charset="-78"/>
        </a:defRPr>
      </a:lvl7pPr>
      <a:lvl8pPr marL="1371600" algn="r" rtl="1" fontAlgn="base">
        <a:lnSpc>
          <a:spcPct val="90000"/>
        </a:lnSpc>
        <a:spcBef>
          <a:spcPct val="0"/>
        </a:spcBef>
        <a:spcAft>
          <a:spcPct val="0"/>
        </a:spcAft>
        <a:defRPr sz="4400">
          <a:solidFill>
            <a:schemeClr val="tx1"/>
          </a:solidFill>
          <a:latin typeface="Calibri Light"/>
          <a:cs typeface="B Titr" pitchFamily="2" charset="-78"/>
        </a:defRPr>
      </a:lvl8pPr>
      <a:lvl9pPr marL="1828800" algn="r" rtl="1" fontAlgn="base">
        <a:lnSpc>
          <a:spcPct val="90000"/>
        </a:lnSpc>
        <a:spcBef>
          <a:spcPct val="0"/>
        </a:spcBef>
        <a:spcAft>
          <a:spcPct val="0"/>
        </a:spcAft>
        <a:defRPr sz="4400">
          <a:solidFill>
            <a:schemeClr val="tx1"/>
          </a:solidFill>
          <a:latin typeface="Calibri Light"/>
          <a:cs typeface="B Titr" pitchFamily="2" charset="-78"/>
        </a:defRPr>
      </a:lvl9pPr>
    </p:titleStyle>
    <p:bodyStyle>
      <a:lvl1pPr marL="228600" indent="-228600" algn="r" rtl="1"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r" rtl="1"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r" rtl="1"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r" rtl="1"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B Zar" panose="00000400000000000000" pitchFamily="2" charset="-78"/>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3C78A"/>
            </a:gs>
            <a:gs pos="50000">
              <a:srgbClr val="F5DBB9"/>
            </a:gs>
            <a:gs pos="100000">
              <a:srgbClr val="FAEDDD"/>
            </a:gs>
          </a:gsLst>
          <a:lin ang="5400000"/>
        </a:gra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099"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100"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7157"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pitchFamily="34" charset="0"/>
                <a:cs typeface="Arial" pitchFamily="34" charset="0"/>
              </a:defRPr>
            </a:lvl1pPr>
          </a:lstStyle>
          <a:p>
            <a:pPr>
              <a:defRPr/>
            </a:pPr>
            <a:endParaRPr lang="en-US" altLang="en-US"/>
          </a:p>
        </p:txBody>
      </p:sp>
      <p:sp>
        <p:nvSpPr>
          <p:cNvPr id="17715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pitchFamily="34" charset="0"/>
                <a:cs typeface="Arial" pitchFamily="34" charset="0"/>
              </a:defRPr>
            </a:lvl1pPr>
          </a:lstStyle>
          <a:p>
            <a:pPr>
              <a:defRPr/>
            </a:pPr>
            <a:endParaRPr lang="en-US" altLang="en-US"/>
          </a:p>
        </p:txBody>
      </p:sp>
      <p:sp>
        <p:nvSpPr>
          <p:cNvPr id="177159"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solidFill>
                  <a:srgbClr val="000000"/>
                </a:solidFill>
                <a:latin typeface="Arial" panose="020B0604020202020204" pitchFamily="34" charset="0"/>
              </a:defRPr>
            </a:lvl1pPr>
          </a:lstStyle>
          <a:p>
            <a:pPr>
              <a:defRPr/>
            </a:pPr>
            <a:fld id="{C5A49822-20B1-4EB8-9953-66D5B2421F79}" type="slidenum">
              <a:rPr lang="ar-SA" altLang="en-US"/>
              <a:pPr>
                <a:defRPr/>
              </a:pPr>
              <a:t>‹#›</a:t>
            </a:fld>
            <a:endParaRPr lang="en-US" altLang="en-US"/>
          </a:p>
        </p:txBody>
      </p:sp>
      <p:grpSp>
        <p:nvGrpSpPr>
          <p:cNvPr id="4104" name="Group 8"/>
          <p:cNvGrpSpPr>
            <a:grpSpLocks/>
          </p:cNvGrpSpPr>
          <p:nvPr/>
        </p:nvGrpSpPr>
        <p:grpSpPr bwMode="auto">
          <a:xfrm>
            <a:off x="8153400" y="152400"/>
            <a:ext cx="792163" cy="1295400"/>
            <a:chOff x="5136" y="960"/>
            <a:chExt cx="528" cy="864"/>
          </a:xfrm>
        </p:grpSpPr>
        <p:sp>
          <p:nvSpPr>
            <p:cNvPr id="12297" name="Oval 9"/>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298" name="Oval 10"/>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299" name="Oval 11"/>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00" name="Oval 12"/>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01" name="Oval 13"/>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02" name="Oval 14"/>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03" name="Oval 15"/>
            <p:cNvSpPr>
              <a:spLocks noChangeArrowheads="1"/>
            </p:cNvSpPr>
            <p:nvPr/>
          </p:nvSpPr>
          <p:spPr bwMode="auto">
            <a:xfrm>
              <a:off x="5472" y="1072"/>
              <a:ext cx="73"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04" name="Oval 16"/>
            <p:cNvSpPr>
              <a:spLocks noChangeArrowheads="1"/>
            </p:cNvSpPr>
            <p:nvPr/>
          </p:nvSpPr>
          <p:spPr bwMode="auto">
            <a:xfrm>
              <a:off x="5136" y="1184"/>
              <a:ext cx="80"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05" name="Oval 17"/>
            <p:cNvSpPr>
              <a:spLocks noChangeArrowheads="1"/>
            </p:cNvSpPr>
            <p:nvPr/>
          </p:nvSpPr>
          <p:spPr bwMode="auto">
            <a:xfrm>
              <a:off x="5248" y="1184"/>
              <a:ext cx="79"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06" name="Oval 18"/>
            <p:cNvSpPr>
              <a:spLocks noChangeArrowheads="1"/>
            </p:cNvSpPr>
            <p:nvPr/>
          </p:nvSpPr>
          <p:spPr bwMode="auto">
            <a:xfrm>
              <a:off x="5360" y="1184"/>
              <a:ext cx="76"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07" name="Oval 19"/>
            <p:cNvSpPr>
              <a:spLocks noChangeArrowheads="1"/>
            </p:cNvSpPr>
            <p:nvPr/>
          </p:nvSpPr>
          <p:spPr bwMode="auto">
            <a:xfrm>
              <a:off x="5472" y="1184"/>
              <a:ext cx="73"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08" name="Oval 20"/>
            <p:cNvSpPr>
              <a:spLocks noChangeArrowheads="1"/>
            </p:cNvSpPr>
            <p:nvPr/>
          </p:nvSpPr>
          <p:spPr bwMode="auto">
            <a:xfrm>
              <a:off x="5584" y="1184"/>
              <a:ext cx="80" cy="7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09"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10"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11" name="Oval 23"/>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12" name="Oval 24"/>
            <p:cNvSpPr>
              <a:spLocks noChangeArrowheads="1"/>
            </p:cNvSpPr>
            <p:nvPr/>
          </p:nvSpPr>
          <p:spPr bwMode="auto">
            <a:xfrm>
              <a:off x="5472" y="1296"/>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13"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14"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15" name="Oval 27"/>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16" name="Oval 28"/>
            <p:cNvSpPr>
              <a:spLocks noChangeArrowheads="1"/>
            </p:cNvSpPr>
            <p:nvPr/>
          </p:nvSpPr>
          <p:spPr bwMode="auto">
            <a:xfrm>
              <a:off x="5472" y="1408"/>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17"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18"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19"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20" name="Oval 32"/>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21" name="Oval 33"/>
            <p:cNvSpPr>
              <a:spLocks noChangeArrowheads="1"/>
            </p:cNvSpPr>
            <p:nvPr/>
          </p:nvSpPr>
          <p:spPr bwMode="auto">
            <a:xfrm>
              <a:off x="5472" y="1520"/>
              <a:ext cx="73"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22" name="Oval 34"/>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23" name="Oval 35"/>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24" name="Oval 36"/>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25" name="Oval 37"/>
            <p:cNvSpPr>
              <a:spLocks noChangeArrowheads="1"/>
            </p:cNvSpPr>
            <p:nvPr/>
          </p:nvSpPr>
          <p:spPr bwMode="auto">
            <a:xfrm>
              <a:off x="5472" y="1632"/>
              <a:ext cx="73"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26"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sp>
          <p:nvSpPr>
            <p:cNvPr id="12327" name="Oval 39"/>
            <p:cNvSpPr>
              <a:spLocks noChangeArrowheads="1"/>
            </p:cNvSpPr>
            <p:nvPr/>
          </p:nvSpPr>
          <p:spPr bwMode="auto">
            <a:xfrm>
              <a:off x="5472" y="1744"/>
              <a:ext cx="73"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eaLnBrk="1" hangingPunct="1">
                <a:defRPr/>
              </a:pPr>
              <a:endParaRPr lang="fa-IR" altLang="fa-IR" smtClean="0">
                <a:solidFill>
                  <a:srgbClr val="000000"/>
                </a:solidFill>
                <a:latin typeface="Arial" pitchFamily="34" charset="0"/>
              </a:endParaRPr>
            </a:p>
          </p:txBody>
        </p:sp>
      </p:grpSp>
    </p:spTree>
  </p:cSld>
  <p:clrMap bg1="lt1" tx1="dk1" bg2="lt2" tx2="dk2" accent1="accent1" accent2="accent2" accent3="accent3" accent4="accent4" accent5="accent5" accent6="accent6" hlink="hlink" folHlink="folHlink"/>
  <p:sldLayoutIdLst>
    <p:sldLayoutId id="2147499156" r:id="rId1"/>
    <p:sldLayoutId id="2147499092" r:id="rId2"/>
    <p:sldLayoutId id="2147499093" r:id="rId3"/>
    <p:sldLayoutId id="2147499094" r:id="rId4"/>
    <p:sldLayoutId id="2147499095" r:id="rId5"/>
    <p:sldLayoutId id="2147499096" r:id="rId6"/>
    <p:sldLayoutId id="2147499097" r:id="rId7"/>
    <p:sldLayoutId id="2147499098" r:id="rId8"/>
    <p:sldLayoutId id="2147499099" r:id="rId9"/>
    <p:sldLayoutId id="2147499100" r:id="rId10"/>
    <p:sldLayoutId id="2147499101" r:id="rId11"/>
    <p:sldLayoutId id="2147499102" r:id="rId12"/>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cs typeface="Arial" pitchFamily="34" charset="0"/>
        </a:defRPr>
      </a:lvl2pPr>
      <a:lvl3pPr algn="l" rtl="0" eaLnBrk="0" fontAlgn="base" hangingPunct="0">
        <a:spcBef>
          <a:spcPct val="0"/>
        </a:spcBef>
        <a:spcAft>
          <a:spcPct val="0"/>
        </a:spcAft>
        <a:defRPr sz="3900" b="1">
          <a:solidFill>
            <a:schemeClr val="tx2"/>
          </a:solidFill>
          <a:latin typeface="Arial" pitchFamily="34" charset="0"/>
          <a:cs typeface="Arial" pitchFamily="34" charset="0"/>
        </a:defRPr>
      </a:lvl3pPr>
      <a:lvl4pPr algn="l" rtl="0" eaLnBrk="0" fontAlgn="base" hangingPunct="0">
        <a:spcBef>
          <a:spcPct val="0"/>
        </a:spcBef>
        <a:spcAft>
          <a:spcPct val="0"/>
        </a:spcAft>
        <a:defRPr sz="3900" b="1">
          <a:solidFill>
            <a:schemeClr val="tx2"/>
          </a:solidFill>
          <a:latin typeface="Arial" pitchFamily="34" charset="0"/>
          <a:cs typeface="Arial" pitchFamily="34" charset="0"/>
        </a:defRPr>
      </a:lvl4pPr>
      <a:lvl5pPr algn="l" rtl="0" eaLnBrk="0" fontAlgn="base" hangingPunct="0">
        <a:spcBef>
          <a:spcPct val="0"/>
        </a:spcBef>
        <a:spcAft>
          <a:spcPct val="0"/>
        </a:spcAft>
        <a:defRPr sz="3900" b="1">
          <a:solidFill>
            <a:schemeClr val="tx2"/>
          </a:solidFill>
          <a:latin typeface="Arial" pitchFamily="34" charset="0"/>
          <a:cs typeface="Arial" pitchFamily="34" charset="0"/>
        </a:defRPr>
      </a:lvl5pPr>
      <a:lvl6pPr marL="457200" algn="l" rtl="0" fontAlgn="base">
        <a:spcBef>
          <a:spcPct val="0"/>
        </a:spcBef>
        <a:spcAft>
          <a:spcPct val="0"/>
        </a:spcAft>
        <a:defRPr sz="3900" b="1">
          <a:solidFill>
            <a:schemeClr val="tx2"/>
          </a:solidFill>
          <a:latin typeface="Arial" pitchFamily="34" charset="0"/>
          <a:cs typeface="Arial" pitchFamily="34" charset="0"/>
        </a:defRPr>
      </a:lvl6pPr>
      <a:lvl7pPr marL="914400" algn="l" rtl="0" fontAlgn="base">
        <a:spcBef>
          <a:spcPct val="0"/>
        </a:spcBef>
        <a:spcAft>
          <a:spcPct val="0"/>
        </a:spcAft>
        <a:defRPr sz="3900" b="1">
          <a:solidFill>
            <a:schemeClr val="tx2"/>
          </a:solidFill>
          <a:latin typeface="Arial" pitchFamily="34" charset="0"/>
          <a:cs typeface="Arial" pitchFamily="34" charset="0"/>
        </a:defRPr>
      </a:lvl7pPr>
      <a:lvl8pPr marL="1371600" algn="l" rtl="0" fontAlgn="base">
        <a:spcBef>
          <a:spcPct val="0"/>
        </a:spcBef>
        <a:spcAft>
          <a:spcPct val="0"/>
        </a:spcAft>
        <a:defRPr sz="3900" b="1">
          <a:solidFill>
            <a:schemeClr val="tx2"/>
          </a:solidFill>
          <a:latin typeface="Arial" pitchFamily="34" charset="0"/>
          <a:cs typeface="Arial" pitchFamily="34" charset="0"/>
        </a:defRPr>
      </a:lvl8pPr>
      <a:lvl9pPr marL="1828800" algn="l" rtl="0" fontAlgn="base">
        <a:spcBef>
          <a:spcPct val="0"/>
        </a:spcBef>
        <a:spcAft>
          <a:spcPct val="0"/>
        </a:spcAft>
        <a:defRPr sz="39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cs typeface="+mn-cs"/>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cs typeface="+mn-cs"/>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cs typeface="+mn-cs"/>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BFA"/>
            </a:gs>
            <a:gs pos="30000">
              <a:srgbClr val="C4D6EB"/>
            </a:gs>
            <a:gs pos="60001">
              <a:srgbClr val="85C2FF"/>
            </a:gs>
            <a:gs pos="100000">
              <a:srgbClr val="5E9EFF"/>
            </a:gs>
          </a:gsLst>
          <a:path path="shape">
            <a:fillToRect l="50000" t="50000" r="50000" b="50000"/>
          </a:path>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171012"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solidFill>
                  <a:srgbClr val="000000"/>
                </a:solidFill>
                <a:latin typeface="Arial"/>
                <a:cs typeface="Arial"/>
              </a:defRPr>
            </a:lvl1pPr>
          </a:lstStyle>
          <a:p>
            <a:pPr>
              <a:defRPr/>
            </a:pPr>
            <a:endParaRPr lang="en-US"/>
          </a:p>
        </p:txBody>
      </p:sp>
      <p:sp>
        <p:nvSpPr>
          <p:cNvPr id="171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solidFill>
                  <a:srgbClr val="000000"/>
                </a:solidFill>
                <a:latin typeface="Arial"/>
                <a:cs typeface="Arial"/>
              </a:defRPr>
            </a:lvl1pPr>
          </a:lstStyle>
          <a:p>
            <a:pPr>
              <a:defRPr/>
            </a:pPr>
            <a:endParaRPr lang="en-US"/>
          </a:p>
        </p:txBody>
      </p:sp>
      <p:sp>
        <p:nvSpPr>
          <p:cNvPr id="171014"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smtClean="0">
                <a:solidFill>
                  <a:srgbClr val="000000"/>
                </a:solidFill>
                <a:latin typeface="Arial" panose="020B0604020202020204" pitchFamily="34" charset="0"/>
              </a:defRPr>
            </a:lvl1pPr>
          </a:lstStyle>
          <a:p>
            <a:pPr>
              <a:defRPr/>
            </a:pPr>
            <a:fld id="{3FFBC333-23B7-4D63-BA1F-C7490268F551}"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9157" r:id="rId1"/>
    <p:sldLayoutId id="2147499158" r:id="rId2"/>
    <p:sldLayoutId id="2147499159" r:id="rId3"/>
    <p:sldLayoutId id="2147499160" r:id="rId4"/>
    <p:sldLayoutId id="2147499161" r:id="rId5"/>
    <p:sldLayoutId id="2147499162" r:id="rId6"/>
    <p:sldLayoutId id="2147499163" r:id="rId7"/>
    <p:sldLayoutId id="2147499164" r:id="rId8"/>
    <p:sldLayoutId id="2147499165" r:id="rId9"/>
    <p:sldLayoutId id="2147499166" r:id="rId10"/>
    <p:sldLayoutId id="2147499167" r:id="rId11"/>
    <p:sldLayoutId id="2147499168" r:id="rId12"/>
    <p:sldLayoutId id="2147499169" r:id="rId13"/>
    <p:sldLayoutId id="2147499170" r:id="rId14"/>
    <p:sldLayoutId id="2147499171" r:id="rId15"/>
  </p:sldLayoutIdLst>
  <p:transition spd="med">
    <p:fade thruBlk="1"/>
  </p:transition>
  <p:timing>
    <p:tnLst>
      <p:par>
        <p:cTn id="1" dur="indefinite" restart="never" nodeType="tmRoot"/>
      </p:par>
    </p:tnLst>
  </p:timing>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cs typeface="+mn-cs"/>
            </a:endParaRPr>
          </a:p>
        </p:txBody>
      </p:sp>
      <p:sp>
        <p:nvSpPr>
          <p:cNvPr id="614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fa-IR" smtClean="0"/>
              <a:t>Click to edit Master title style</a:t>
            </a:r>
          </a:p>
        </p:txBody>
      </p:sp>
      <p:sp>
        <p:nvSpPr>
          <p:cNvPr id="614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cs typeface="+mn-cs"/>
              </a:defRPr>
            </a:lvl1pPr>
          </a:lstStyle>
          <a:p>
            <a:pPr>
              <a:defRPr/>
            </a:pPr>
            <a:fld id="{CB643BD1-24C9-4C20-8859-40ECB238A906}" type="datetimeFigureOut">
              <a:rPr lang="en-US"/>
              <a:pPr>
                <a:defRPr/>
              </a:pPr>
              <a:t>2/21/2020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a:defRPr/>
            </a:pPr>
            <a:fld id="{96702F20-F10D-48E5-93DD-BED3A26CE9F6}" type="slidenum">
              <a:rPr lang="en-US" altLang="en-US"/>
              <a:pPr>
                <a:defRPr/>
              </a:pPr>
              <a:t>‹#›</a:t>
            </a:fld>
            <a:endParaRPr lang="en-US" altLang="en-US"/>
          </a:p>
        </p:txBody>
      </p:sp>
      <p:grpSp>
        <p:nvGrpSpPr>
          <p:cNvPr id="615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cs typeface="+mn-cs"/>
              </a:endParaRPr>
            </a:p>
          </p:txBody>
        </p:sp>
      </p:grpSp>
    </p:spTree>
  </p:cSld>
  <p:clrMap bg1="lt1" tx1="dk1" bg2="lt2" tx2="dk2" accent1="accent1" accent2="accent2" accent3="accent3" accent4="accent4" accent5="accent5" accent6="accent6" hlink="hlink" folHlink="folHlink"/>
  <p:sldLayoutIdLst>
    <p:sldLayoutId id="2147499103" r:id="rId1"/>
    <p:sldLayoutId id="2147499104" r:id="rId2"/>
    <p:sldLayoutId id="2147499105" r:id="rId3"/>
    <p:sldLayoutId id="2147499106" r:id="rId4"/>
    <p:sldLayoutId id="2147499107" r:id="rId5"/>
    <p:sldLayoutId id="2147499108" r:id="rId6"/>
    <p:sldLayoutId id="2147499109" r:id="rId7"/>
    <p:sldLayoutId id="2147499110" r:id="rId8"/>
    <p:sldLayoutId id="2147499172" r:id="rId9"/>
    <p:sldLayoutId id="2147499111" r:id="rId10"/>
    <p:sldLayoutId id="214749911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B0F0"/>
            </a:gs>
            <a:gs pos="45000">
              <a:srgbClr val="FF7A00"/>
            </a:gs>
            <a:gs pos="70000">
              <a:srgbClr val="FF0300"/>
            </a:gs>
            <a:gs pos="100000">
              <a:srgbClr val="FFFF00"/>
            </a:gs>
            <a:gs pos="100000">
              <a:srgbClr val="4D0808"/>
            </a:gs>
          </a:gsLst>
          <a:lin ang="2700000" scaled="1"/>
        </a:gra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14B06CB0-8181-4692-91F4-1DF1EF3D74B3}" type="datetimeFigureOut">
              <a:rPr lang="en-US"/>
              <a:pPr>
                <a:defRPr/>
              </a:pPr>
              <a:t>2/21/2020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491D954C-8F92-43C6-8E66-060BA91EB69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9173" r:id="rId1"/>
    <p:sldLayoutId id="2147499174" r:id="rId2"/>
    <p:sldLayoutId id="2147499175" r:id="rId3"/>
    <p:sldLayoutId id="2147499176" r:id="rId4"/>
    <p:sldLayoutId id="2147499177" r:id="rId5"/>
    <p:sldLayoutId id="2147499178" r:id="rId6"/>
    <p:sldLayoutId id="2147499179" r:id="rId7"/>
    <p:sldLayoutId id="2147499180" r:id="rId8"/>
    <p:sldLayoutId id="2147499181" r:id="rId9"/>
    <p:sldLayoutId id="2147499182" r:id="rId10"/>
    <p:sldLayoutId id="21474991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cs typeface="+mn-cs"/>
            </a:endParaRPr>
          </a:p>
        </p:txBody>
      </p:sp>
      <p:sp>
        <p:nvSpPr>
          <p:cNvPr id="8196"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fa-IR" smtClean="0"/>
              <a:t>Click to edit Master title style</a:t>
            </a:r>
          </a:p>
        </p:txBody>
      </p:sp>
      <p:sp>
        <p:nvSpPr>
          <p:cNvPr id="819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cs typeface="+mn-cs"/>
              </a:defRPr>
            </a:lvl1pPr>
          </a:lstStyle>
          <a:p>
            <a:pPr>
              <a:defRPr/>
            </a:pPr>
            <a:fld id="{6013B1A1-23E4-45A8-896A-CDAFD53D339B}" type="datetimeFigureOut">
              <a:rPr lang="en-US"/>
              <a:pPr>
                <a:defRPr/>
              </a:pPr>
              <a:t>2/21/2020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a:defRPr/>
            </a:pPr>
            <a:fld id="{DF03838F-D234-4A76-859D-B3CE910D9136}" type="slidenum">
              <a:rPr lang="en-US" altLang="en-US"/>
              <a:pPr>
                <a:defRPr/>
              </a:pPr>
              <a:t>‹#›</a:t>
            </a:fld>
            <a:endParaRPr lang="en-US" altLang="en-US"/>
          </a:p>
        </p:txBody>
      </p:sp>
      <p:grpSp>
        <p:nvGrpSpPr>
          <p:cNvPr id="820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cs typeface="+mn-cs"/>
              </a:endParaRPr>
            </a:p>
          </p:txBody>
        </p:sp>
      </p:grpSp>
    </p:spTree>
  </p:cSld>
  <p:clrMap bg1="lt1" tx1="dk1" bg2="lt2" tx2="dk2" accent1="accent1" accent2="accent2" accent3="accent3" accent4="accent4" accent5="accent5" accent6="accent6" hlink="hlink" folHlink="folHlink"/>
  <p:sldLayoutIdLst>
    <p:sldLayoutId id="2147499113" r:id="rId1"/>
    <p:sldLayoutId id="2147499114" r:id="rId2"/>
    <p:sldLayoutId id="2147499115" r:id="rId3"/>
    <p:sldLayoutId id="2147499116" r:id="rId4"/>
    <p:sldLayoutId id="2147499117" r:id="rId5"/>
    <p:sldLayoutId id="2147499118" r:id="rId6"/>
    <p:sldLayoutId id="2147499119" r:id="rId7"/>
    <p:sldLayoutId id="2147499120" r:id="rId8"/>
    <p:sldLayoutId id="2147499184" r:id="rId9"/>
    <p:sldLayoutId id="2147499121" r:id="rId10"/>
    <p:sldLayoutId id="214749912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rtl="1" eaLnBrk="1" fontAlgn="auto" latinLnBrk="0" hangingPunct="1">
              <a:spcBef>
                <a:spcPts val="0"/>
              </a:spcBef>
              <a:spcAft>
                <a:spcPts val="0"/>
              </a:spcAft>
              <a:defRPr kumimoji="0" sz="1200">
                <a:solidFill>
                  <a:srgbClr val="EEECE1"/>
                </a:solidFill>
                <a:latin typeface="Constantia"/>
                <a:cs typeface="Times New Roman"/>
              </a:defRPr>
            </a:lvl1pPr>
          </a:lstStyle>
          <a:p>
            <a:pPr>
              <a:defRPr/>
            </a:pPr>
            <a:fld id="{BE7BBF96-3852-4EBF-A20E-BA383539FF0F}" type="datetimeFigureOut">
              <a:rPr lang="fa-IR"/>
              <a:pPr>
                <a:defRPr/>
              </a:pPr>
              <a:t>27/06/1441</a:t>
            </a:fld>
            <a:endParaRPr lang="fa-I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rtl="1" eaLnBrk="1" fontAlgn="auto" latinLnBrk="0" hangingPunct="1">
              <a:spcBef>
                <a:spcPts val="0"/>
              </a:spcBef>
              <a:spcAft>
                <a:spcPts val="0"/>
              </a:spcAft>
              <a:defRPr kumimoji="0" sz="1200">
                <a:solidFill>
                  <a:srgbClr val="EEECE1"/>
                </a:solidFill>
                <a:latin typeface="Constantia"/>
                <a:cs typeface="Times New Roman"/>
              </a:defRPr>
            </a:lvl1pPr>
          </a:lstStyle>
          <a:p>
            <a:pPr>
              <a:defRPr/>
            </a:pPr>
            <a:endParaRPr lang="fa-I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rtl="1" eaLnBrk="1" hangingPunct="1">
              <a:defRPr sz="1600" smtClean="0">
                <a:solidFill>
                  <a:srgbClr val="EEECE1"/>
                </a:solidFill>
                <a:cs typeface="Times New Roman" panose="02020603050405020304" pitchFamily="18" charset="0"/>
              </a:defRPr>
            </a:lvl1pPr>
          </a:lstStyle>
          <a:p>
            <a:pPr>
              <a:defRPr/>
            </a:pPr>
            <a:fld id="{CED55A8A-00A8-479C-98D3-DC3724090F2A}" type="slidenum">
              <a:rPr lang="fa-IR" altLang="en-US"/>
              <a:pPr>
                <a:defRPr/>
              </a:pPr>
              <a:t>‹#›</a:t>
            </a:fld>
            <a:endParaRPr lang="fa-IR" alt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99185" r:id="rId1"/>
    <p:sldLayoutId id="2147499186" r:id="rId2"/>
    <p:sldLayoutId id="2147499187" r:id="rId3"/>
    <p:sldLayoutId id="2147499188" r:id="rId4"/>
    <p:sldLayoutId id="2147499189" r:id="rId5"/>
    <p:sldLayoutId id="2147499190" r:id="rId6"/>
    <p:sldLayoutId id="2147499191" r:id="rId7"/>
    <p:sldLayoutId id="2147499192" r:id="rId8"/>
    <p:sldLayoutId id="2147499193" r:id="rId9"/>
    <p:sldLayoutId id="2147499194" r:id="rId10"/>
    <p:sldLayoutId id="2147499195" r:id="rId11"/>
  </p:sldLayoutIdLst>
  <p:transition>
    <p:zoom/>
  </p:transition>
  <p:txStyles>
    <p:titleStyle>
      <a:lvl1pPr algn="l" rtl="1"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1" eaLnBrk="0" fontAlgn="base" hangingPunct="0">
        <a:spcBef>
          <a:spcPct val="0"/>
        </a:spcBef>
        <a:spcAft>
          <a:spcPct val="0"/>
        </a:spcAft>
        <a:defRPr sz="4200">
          <a:solidFill>
            <a:srgbClr val="F9F9F9"/>
          </a:solidFill>
          <a:latin typeface="Constantia" pitchFamily="18" charset="0"/>
        </a:defRPr>
      </a:lvl2pPr>
      <a:lvl3pPr algn="l" rtl="1" eaLnBrk="0" fontAlgn="base" hangingPunct="0">
        <a:spcBef>
          <a:spcPct val="0"/>
        </a:spcBef>
        <a:spcAft>
          <a:spcPct val="0"/>
        </a:spcAft>
        <a:defRPr sz="4200">
          <a:solidFill>
            <a:srgbClr val="F9F9F9"/>
          </a:solidFill>
          <a:latin typeface="Constantia" pitchFamily="18" charset="0"/>
        </a:defRPr>
      </a:lvl3pPr>
      <a:lvl4pPr algn="l" rtl="1" eaLnBrk="0" fontAlgn="base" hangingPunct="0">
        <a:spcBef>
          <a:spcPct val="0"/>
        </a:spcBef>
        <a:spcAft>
          <a:spcPct val="0"/>
        </a:spcAft>
        <a:defRPr sz="4200">
          <a:solidFill>
            <a:srgbClr val="F9F9F9"/>
          </a:solidFill>
          <a:latin typeface="Constantia" pitchFamily="18" charset="0"/>
        </a:defRPr>
      </a:lvl4pPr>
      <a:lvl5pPr algn="l" rtl="1" eaLnBrk="0" fontAlgn="base" hangingPunct="0">
        <a:spcBef>
          <a:spcPct val="0"/>
        </a:spcBef>
        <a:spcAft>
          <a:spcPct val="0"/>
        </a:spcAft>
        <a:defRPr sz="4200">
          <a:solidFill>
            <a:srgbClr val="F9F9F9"/>
          </a:solidFill>
          <a:latin typeface="Constantia" pitchFamily="18" charset="0"/>
        </a:defRPr>
      </a:lvl5pPr>
      <a:lvl6pPr marL="457200" algn="l" rtl="1" fontAlgn="base">
        <a:spcBef>
          <a:spcPct val="0"/>
        </a:spcBef>
        <a:spcAft>
          <a:spcPct val="0"/>
        </a:spcAft>
        <a:defRPr sz="4200">
          <a:solidFill>
            <a:srgbClr val="F9F9F9"/>
          </a:solidFill>
          <a:latin typeface="Constantia" pitchFamily="18" charset="0"/>
        </a:defRPr>
      </a:lvl6pPr>
      <a:lvl7pPr marL="914400" algn="l" rtl="1" fontAlgn="base">
        <a:spcBef>
          <a:spcPct val="0"/>
        </a:spcBef>
        <a:spcAft>
          <a:spcPct val="0"/>
        </a:spcAft>
        <a:defRPr sz="4200">
          <a:solidFill>
            <a:srgbClr val="F9F9F9"/>
          </a:solidFill>
          <a:latin typeface="Constantia" pitchFamily="18" charset="0"/>
        </a:defRPr>
      </a:lvl7pPr>
      <a:lvl8pPr marL="1371600" algn="l" rtl="1" fontAlgn="base">
        <a:spcBef>
          <a:spcPct val="0"/>
        </a:spcBef>
        <a:spcAft>
          <a:spcPct val="0"/>
        </a:spcAft>
        <a:defRPr sz="4200">
          <a:solidFill>
            <a:srgbClr val="F9F9F9"/>
          </a:solidFill>
          <a:latin typeface="Constantia" pitchFamily="18" charset="0"/>
        </a:defRPr>
      </a:lvl8pPr>
      <a:lvl9pPr marL="1828800" algn="l" rtl="1" fontAlgn="base">
        <a:spcBef>
          <a:spcPct val="0"/>
        </a:spcBef>
        <a:spcAft>
          <a:spcPct val="0"/>
        </a:spcAft>
        <a:defRPr sz="4200">
          <a:solidFill>
            <a:srgbClr val="F9F9F9"/>
          </a:solidFill>
          <a:latin typeface="Constantia" pitchFamily="18" charset="0"/>
        </a:defRPr>
      </a:lvl9pPr>
    </p:titleStyle>
    <p:bodyStyle>
      <a:lvl1pPr marL="273050" indent="-273050" algn="r" rtl="1" eaLnBrk="0" fontAlgn="base" hangingPunct="0">
        <a:spcBef>
          <a:spcPts val="600"/>
        </a:spcBef>
        <a:spcAft>
          <a:spcPct val="0"/>
        </a:spcAft>
        <a:buClr>
          <a:schemeClr val="accent2"/>
        </a:buClr>
        <a:buSzPct val="85000"/>
        <a:buFont typeface="Wingdings 2" panose="05020102010507070707" pitchFamily="18" charset="2"/>
        <a:buChar char=""/>
        <a:defRPr sz="2600" kern="1200">
          <a:solidFill>
            <a:schemeClr val="tx1"/>
          </a:solidFill>
          <a:latin typeface="+mn-lt"/>
          <a:ea typeface="+mn-ea"/>
          <a:cs typeface="+mn-cs"/>
        </a:defRPr>
      </a:lvl1pPr>
      <a:lvl2pPr marL="639763" indent="-273050" algn="r" rtl="1" eaLnBrk="0" fontAlgn="base" hangingPunct="0">
        <a:spcBef>
          <a:spcPts val="300"/>
        </a:spcBef>
        <a:spcAft>
          <a:spcPct val="0"/>
        </a:spcAft>
        <a:buClr>
          <a:srgbClr val="A94543"/>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r" rtl="1" eaLnBrk="0" fontAlgn="base" hangingPunct="0">
        <a:spcBef>
          <a:spcPts val="300"/>
        </a:spcBef>
        <a:spcAft>
          <a:spcPct val="0"/>
        </a:spcAft>
        <a:buClr>
          <a:srgbClr val="8C3836"/>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r" rtl="1" eaLnBrk="0" fontAlgn="base" hangingPunct="0">
        <a:spcBef>
          <a:spcPts val="300"/>
        </a:spcBef>
        <a:spcAft>
          <a:spcPct val="0"/>
        </a:spcAft>
        <a:buClr>
          <a:srgbClr val="A94543"/>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r" rtl="1" eaLnBrk="0" fontAlgn="base" hangingPunct="0">
        <a:spcBef>
          <a:spcPts val="338"/>
        </a:spcBef>
        <a:spcAft>
          <a:spcPct val="0"/>
        </a:spcAft>
        <a:buClr>
          <a:srgbClr val="A94543"/>
        </a:buClr>
        <a:buSzPct val="85000"/>
        <a:buFont typeface="Wingdings 2" panose="05020102010507070707" pitchFamily="18" charset="2"/>
        <a:buChar char=""/>
        <a:defRPr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9.xml"/><Relationship Id="rId6" Type="http://schemas.openxmlformats.org/officeDocument/2006/relationships/hyperlink" Target="https://www.ziaossalehin.ir/"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ziaossalehin.ir/" TargetMode="Externa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hyperlink" Target="https://www.ziaossalehin.ir/" TargetMode="External"/><Relationship Id="rId2" Type="http://schemas.openxmlformats.org/officeDocument/2006/relationships/image" Target="../media/image19.jpeg"/><Relationship Id="rId1" Type="http://schemas.openxmlformats.org/officeDocument/2006/relationships/slideLayout" Target="../slideLayouts/slideLayout7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www.ziaossalehin.ir/" TargetMode="External"/><Relationship Id="rId2" Type="http://schemas.openxmlformats.org/officeDocument/2006/relationships/image" Target="../media/image12.png"/><Relationship Id="rId1" Type="http://schemas.openxmlformats.org/officeDocument/2006/relationships/slideLayout" Target="../slideLayouts/slideLayout7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ziaossalehin.ir/" TargetMode="External"/><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ziaossalehin.ir/" TargetMode="External"/><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ziaossalehin.ir/" TargetMode="Externa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hyperlink" Target="https://www.ziaossalehin.ir/" TargetMode="External"/><Relationship Id="rId2" Type="http://schemas.openxmlformats.org/officeDocument/2006/relationships/image" Target="../media/image12.png"/><Relationship Id="rId1" Type="http://schemas.openxmlformats.org/officeDocument/2006/relationships/slideLayout" Target="../slideLayouts/slideLayout40.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s://www.ziaossalehin.ir/" TargetMode="External"/><Relationship Id="rId2" Type="http://schemas.openxmlformats.org/officeDocument/2006/relationships/image" Target="../media/image20.jpeg"/><Relationship Id="rId1" Type="http://schemas.openxmlformats.org/officeDocument/2006/relationships/slideLayout" Target="../slideLayouts/slideLayout40.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s://www.ziaossalehin.ir/" TargetMode="External"/><Relationship Id="rId2" Type="http://schemas.openxmlformats.org/officeDocument/2006/relationships/image" Target="../media/image12.png"/><Relationship Id="rId1" Type="http://schemas.openxmlformats.org/officeDocument/2006/relationships/slideLayout" Target="../slideLayouts/slideLayout11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https://www.ziaossalehin.ir/" TargetMode="External"/><Relationship Id="rId2" Type="http://schemas.openxmlformats.org/officeDocument/2006/relationships/image" Target="../media/image16.jpeg"/><Relationship Id="rId1" Type="http://schemas.openxmlformats.org/officeDocument/2006/relationships/slideLayout" Target="../slideLayouts/slideLayout100.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29.xml"/><Relationship Id="rId5" Type="http://schemas.openxmlformats.org/officeDocument/2006/relationships/image" Target="../media/image13.png"/><Relationship Id="rId4" Type="http://schemas.openxmlformats.org/officeDocument/2006/relationships/hyperlink" Target="https://www.ziaossalehin.ir/"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ziaossalehin.ir/" TargetMode="External"/><Relationship Id="rId2" Type="http://schemas.openxmlformats.org/officeDocument/2006/relationships/image" Target="../media/image21.jpeg"/><Relationship Id="rId1" Type="http://schemas.openxmlformats.org/officeDocument/2006/relationships/slideLayout" Target="../slideLayouts/slideLayout8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hyperlink" Target="https://www.ziaossalehin.i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hyperlink" Target="https://www.ziaossalehin.i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ziaossalehin.ir/"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ziaossalehin.ir/"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www.ziaossalehin.ir/" TargetMode="External"/><Relationship Id="rId2" Type="http://schemas.openxmlformats.org/officeDocument/2006/relationships/image" Target="../media/image12.png"/><Relationship Id="rId1" Type="http://schemas.openxmlformats.org/officeDocument/2006/relationships/slideLayout" Target="../slideLayouts/slideLayout6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ziaossalehin.ir/" TargetMode="Externa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2.xml"/><Relationship Id="rId5" Type="http://schemas.openxmlformats.org/officeDocument/2006/relationships/image" Target="../media/image13.png"/><Relationship Id="rId4" Type="http://schemas.openxmlformats.org/officeDocument/2006/relationships/hyperlink" Target="https://www.ziaossalehin.i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3400" y="130175"/>
            <a:ext cx="296545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057400" y="6254396"/>
            <a:ext cx="4587875" cy="461665"/>
          </a:xfrm>
          <a:prstGeom prst="rect">
            <a:avLst/>
          </a:prstGeom>
          <a:noFill/>
        </p:spPr>
        <p:txBody>
          <a:bodyPr>
            <a:spAutoFit/>
          </a:bodyPr>
          <a:lstStyle/>
          <a:p>
            <a:pPr algn="ctr" rtl="1">
              <a:spcBef>
                <a:spcPct val="20000"/>
              </a:spcBef>
              <a:defRPr/>
            </a:pPr>
            <a:r>
              <a:rPr lang="fa-IR" sz="2400" b="1" cap="all" dirty="0">
                <a:ln w="9000" cmpd="sng">
                  <a:solidFill>
                    <a:srgbClr val="10CF9B">
                      <a:shade val="50000"/>
                      <a:satMod val="120000"/>
                    </a:srgbClr>
                  </a:solidFill>
                  <a:prstDash val="solid"/>
                </a:ln>
                <a:solidFill>
                  <a:prstClr val="black"/>
                </a:solidFill>
                <a:effectLst>
                  <a:reflection blurRad="12700" stA="28000" endPos="45000" dist="1000" dir="5400000" sy="-100000" algn="bl" rotWithShape="0"/>
                </a:effectLst>
                <a:latin typeface="IRNemad" pitchFamily="2" charset="0"/>
                <a:cs typeface="B Davat" panose="00000400000000000000" pitchFamily="2" charset="-78"/>
              </a:rPr>
              <a:t>حسین عباسیان </a:t>
            </a:r>
            <a:r>
              <a:rPr lang="fa-IR" sz="2400" b="1" cap="all" dirty="0">
                <a:ln w="9000" cmpd="sng">
                  <a:solidFill>
                    <a:srgbClr val="10CF9B">
                      <a:shade val="50000"/>
                      <a:satMod val="120000"/>
                    </a:srgbClr>
                  </a:solidFill>
                  <a:prstDash val="solid"/>
                </a:ln>
                <a:solidFill>
                  <a:prstClr val="black"/>
                </a:solidFill>
                <a:effectLst>
                  <a:reflection blurRad="12700" stA="28000" endPos="45000" dist="1000" dir="5400000" sy="-100000" algn="bl" rotWithShape="0"/>
                </a:effectLst>
                <a:latin typeface="IRNemad" pitchFamily="2" charset="0"/>
                <a:cs typeface="0 Davat" pitchFamily="2" charset="-78"/>
              </a:rPr>
              <a:t>– مشهد مقدس</a:t>
            </a:r>
            <a:endParaRPr lang="en-US" sz="2400" b="1" cap="all" dirty="0">
              <a:ln w="9000" cmpd="sng">
                <a:solidFill>
                  <a:srgbClr val="10CF9B">
                    <a:shade val="50000"/>
                    <a:satMod val="120000"/>
                  </a:srgbClr>
                </a:solidFill>
                <a:prstDash val="solid"/>
              </a:ln>
              <a:solidFill>
                <a:prstClr val="black"/>
              </a:solidFill>
              <a:effectLst>
                <a:reflection blurRad="12700" stA="28000" endPos="45000" dist="1000" dir="5400000" sy="-100000" algn="bl" rotWithShape="0"/>
              </a:effectLst>
              <a:latin typeface="IRNemad" pitchFamily="2" charset="0"/>
              <a:cs typeface="0 Davat" pitchFamily="2" charset="-78"/>
            </a:endParaRPr>
          </a:p>
        </p:txBody>
      </p:sp>
      <p:pic>
        <p:nvPicPr>
          <p:cNvPr id="603138" name="Picture 2" descr="F:\تصاویر\em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78" y="990600"/>
            <a:ext cx="2095500" cy="2552700"/>
          </a:xfrm>
          <a:prstGeom prst="roundRect">
            <a:avLst>
              <a:gd name="adj" fmla="val 8594"/>
            </a:avLst>
          </a:prstGeom>
          <a:solidFill>
            <a:srgbClr val="FFFFFF">
              <a:shade val="85000"/>
            </a:srgbClr>
          </a:solidFill>
          <a:ln>
            <a:noFill/>
          </a:ln>
          <a:effectLst>
            <a:glow rad="228600">
              <a:schemeClr val="accent4">
                <a:satMod val="175000"/>
                <a:alpha val="40000"/>
              </a:schemeClr>
            </a:glow>
            <a:reflection blurRad="12700" stA="38000" endPos="28000" dist="5000" dir="5400000" sy="-100000" algn="bl" rotWithShape="0"/>
          </a:effectLst>
          <a:extLst/>
        </p:spPr>
      </p:pic>
      <p:pic>
        <p:nvPicPr>
          <p:cNvPr id="603140" name="Picture 4" descr="F:\تصاویر\rahb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4574" y="990600"/>
            <a:ext cx="2209800" cy="2461418"/>
          </a:xfrm>
          <a:prstGeom prst="roundRect">
            <a:avLst>
              <a:gd name="adj" fmla="val 8594"/>
            </a:avLst>
          </a:prstGeom>
          <a:solidFill>
            <a:srgbClr val="FFFFFF">
              <a:shade val="85000"/>
            </a:srgbClr>
          </a:solidFill>
          <a:ln>
            <a:noFill/>
          </a:ln>
          <a:effectLst>
            <a:glow rad="228600">
              <a:schemeClr val="accent4">
                <a:satMod val="175000"/>
                <a:alpha val="40000"/>
              </a:schemeClr>
            </a:glow>
            <a:reflection blurRad="12700" stA="38000" endPos="28000" dist="5000" dir="5400000" sy="-100000" algn="bl" rotWithShape="0"/>
          </a:effectLst>
          <a:extLst/>
        </p:spPr>
      </p:pic>
      <p:sp>
        <p:nvSpPr>
          <p:cNvPr id="9" name="Rectangle 8"/>
          <p:cNvSpPr>
            <a:spLocks noChangeArrowheads="1"/>
          </p:cNvSpPr>
          <p:nvPr/>
        </p:nvSpPr>
        <p:spPr bwMode="auto">
          <a:xfrm>
            <a:off x="644525" y="3398838"/>
            <a:ext cx="7823200"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B Zar" panose="00000400000000000000" pitchFamily="2" charset="-7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B Zar" panose="00000400000000000000" pitchFamily="2" charset="-7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B Zar" panose="00000400000000000000" pitchFamily="2" charset="-7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B Zar" panose="00000400000000000000" pitchFamily="2" charset="-7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B Zar" panose="00000400000000000000" pitchFamily="2" charset="-78"/>
              </a:defRPr>
            </a:lvl9pPr>
          </a:lstStyle>
          <a:p>
            <a:pPr algn="ctr" eaLnBrk="1" hangingPunct="1">
              <a:lnSpc>
                <a:spcPct val="115000"/>
              </a:lnSpc>
              <a:spcBef>
                <a:spcPct val="0"/>
              </a:spcBef>
              <a:spcAft>
                <a:spcPts val="1000"/>
              </a:spcAft>
              <a:buFontTx/>
              <a:buNone/>
            </a:pPr>
            <a:r>
              <a:rPr lang="fa-IR" altLang="fa-IR" sz="6600">
                <a:ea typeface="Calibri" panose="020F0502020204030204" pitchFamily="34" charset="0"/>
                <a:cs typeface="B Titr" panose="00000700000000000000" pitchFamily="2" charset="-78"/>
              </a:rPr>
              <a:t> انتخاب آگاهانه </a:t>
            </a:r>
          </a:p>
          <a:p>
            <a:pPr algn="ctr" eaLnBrk="1" hangingPunct="1">
              <a:lnSpc>
                <a:spcPct val="115000"/>
              </a:lnSpc>
              <a:spcBef>
                <a:spcPct val="0"/>
              </a:spcBef>
              <a:spcAft>
                <a:spcPts val="1000"/>
              </a:spcAft>
              <a:buFontTx/>
              <a:buNone/>
            </a:pPr>
            <a:r>
              <a:rPr lang="fa-IR" altLang="fa-IR" sz="6600">
                <a:ea typeface="Calibri" panose="020F0502020204030204" pitchFamily="34" charset="0"/>
                <a:cs typeface="B Titr" panose="00000700000000000000" pitchFamily="2" charset="-78"/>
              </a:rPr>
              <a:t>مجلس کارآمد</a:t>
            </a:r>
            <a:endParaRPr lang="en-US" altLang="fa-IR" sz="8000">
              <a:ea typeface="Calibri" panose="020F0502020204030204" pitchFamily="34" charset="0"/>
              <a:cs typeface="B Titr" panose="00000700000000000000" pitchFamily="2" charset="-78"/>
            </a:endParaRPr>
          </a:p>
        </p:txBody>
      </p:sp>
      <p:pic>
        <p:nvPicPr>
          <p:cNvPr id="10035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4218" y="1687513"/>
            <a:ext cx="13017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4600" y="2706618"/>
            <a:ext cx="1543050" cy="600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
          <p:cNvSpPr>
            <a:spLocks noChangeArrowheads="1"/>
          </p:cNvSpPr>
          <p:nvPr/>
        </p:nvSpPr>
        <p:spPr bwMode="auto">
          <a:xfrm>
            <a:off x="6515100" y="647700"/>
            <a:ext cx="2509838"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15000"/>
              </a:lnSpc>
              <a:spcBef>
                <a:spcPct val="0"/>
              </a:spcBef>
              <a:spcAft>
                <a:spcPts val="1000"/>
              </a:spcAft>
              <a:buFontTx/>
              <a:buNone/>
            </a:pPr>
            <a:r>
              <a:rPr lang="fa-IR" altLang="en-US" b="1">
                <a:solidFill>
                  <a:srgbClr val="000000"/>
                </a:solidFill>
                <a:latin typeface="Calibri" panose="020F0502020204030204" pitchFamily="34" charset="0"/>
                <a:ea typeface="Calibri" panose="020F0502020204030204" pitchFamily="34" charset="0"/>
                <a:cs typeface="B Zar" panose="00000400000000000000" pitchFamily="2" charset="-78"/>
              </a:rPr>
              <a:t>مهمترین وظایف</a:t>
            </a:r>
          </a:p>
          <a:p>
            <a:pPr eaLnBrk="1" hangingPunct="1">
              <a:lnSpc>
                <a:spcPct val="115000"/>
              </a:lnSpc>
              <a:spcBef>
                <a:spcPct val="0"/>
              </a:spcBef>
              <a:spcAft>
                <a:spcPts val="1000"/>
              </a:spcAft>
              <a:buFontTx/>
              <a:buNone/>
            </a:pPr>
            <a:r>
              <a:rPr lang="fa-IR" altLang="en-US" b="1">
                <a:solidFill>
                  <a:srgbClr val="000000"/>
                </a:solidFill>
                <a:latin typeface="Calibri" panose="020F0502020204030204" pitchFamily="34" charset="0"/>
                <a:ea typeface="Calibri" panose="020F0502020204030204" pitchFamily="34" charset="0"/>
                <a:cs typeface="B Zar" panose="00000400000000000000" pitchFamily="2" charset="-78"/>
              </a:rPr>
              <a:t> شورای نگهبان</a:t>
            </a:r>
            <a:endParaRPr lang="en-US" altLang="en-US" sz="2400">
              <a:solidFill>
                <a:srgbClr val="000000"/>
              </a:solidFill>
              <a:latin typeface="Calibri" panose="020F0502020204030204" pitchFamily="34" charset="0"/>
              <a:ea typeface="Calibri" panose="020F0502020204030204" pitchFamily="34" charset="0"/>
              <a:cs typeface="B Zar" panose="00000400000000000000" pitchFamily="2" charset="-78"/>
            </a:endParaRPr>
          </a:p>
        </p:txBody>
      </p:sp>
      <p:sp>
        <p:nvSpPr>
          <p:cNvPr id="3" name="Rectangle 2"/>
          <p:cNvSpPr>
            <a:spLocks noChangeArrowheads="1"/>
          </p:cNvSpPr>
          <p:nvPr/>
        </p:nvSpPr>
        <p:spPr bwMode="auto">
          <a:xfrm>
            <a:off x="0" y="257175"/>
            <a:ext cx="41910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15000"/>
              </a:lnSpc>
              <a:spcBef>
                <a:spcPct val="0"/>
              </a:spcBef>
              <a:spcAft>
                <a:spcPts val="1000"/>
              </a:spcAft>
              <a:buFontTx/>
              <a:buNone/>
            </a:pPr>
            <a:r>
              <a:rPr lang="fa-IR" altLang="en-US" sz="4000" b="1">
                <a:solidFill>
                  <a:srgbClr val="000000"/>
                </a:solidFill>
                <a:latin typeface="Calibri" panose="020F0502020204030204" pitchFamily="34" charset="0"/>
                <a:ea typeface="Calibri" panose="020F0502020204030204" pitchFamily="34" charset="0"/>
                <a:cs typeface="B Zar" panose="00000400000000000000" pitchFamily="2" charset="-78"/>
              </a:rPr>
              <a:t>نظارت بر قانونگذاری</a:t>
            </a:r>
            <a:endParaRPr lang="en-US" altLang="en-US" b="1">
              <a:solidFill>
                <a:srgbClr val="000000"/>
              </a:solidFill>
              <a:latin typeface="Calibri" panose="020F0502020204030204" pitchFamily="34" charset="0"/>
              <a:ea typeface="Calibri" panose="020F0502020204030204" pitchFamily="34" charset="0"/>
              <a:cs typeface="B Zar" panose="00000400000000000000" pitchFamily="2" charset="-78"/>
            </a:endParaRPr>
          </a:p>
          <a:p>
            <a:pPr eaLnBrk="1" hangingPunct="1">
              <a:lnSpc>
                <a:spcPct val="115000"/>
              </a:lnSpc>
              <a:spcBef>
                <a:spcPct val="0"/>
              </a:spcBef>
              <a:spcAft>
                <a:spcPts val="1000"/>
              </a:spcAft>
              <a:buFontTx/>
              <a:buNone/>
            </a:pPr>
            <a:r>
              <a:rPr lang="fa-IR" altLang="en-US" sz="4000" b="1">
                <a:solidFill>
                  <a:srgbClr val="000000"/>
                </a:solidFill>
                <a:latin typeface="Calibri" panose="020F0502020204030204" pitchFamily="34" charset="0"/>
                <a:ea typeface="Calibri" panose="020F0502020204030204" pitchFamily="34" charset="0"/>
                <a:cs typeface="B Zar" panose="00000400000000000000" pitchFamily="2" charset="-78"/>
              </a:rPr>
              <a:t>تفسیر قانون اساسی</a:t>
            </a:r>
            <a:endParaRPr lang="en-US" altLang="en-US" b="1">
              <a:solidFill>
                <a:srgbClr val="000000"/>
              </a:solidFill>
              <a:latin typeface="Calibri" panose="020F0502020204030204" pitchFamily="34" charset="0"/>
              <a:cs typeface="Calibri" panose="020F0502020204030204" pitchFamily="34" charset="0"/>
            </a:endParaRPr>
          </a:p>
          <a:p>
            <a:pPr eaLnBrk="1" hangingPunct="1">
              <a:lnSpc>
                <a:spcPct val="115000"/>
              </a:lnSpc>
              <a:spcBef>
                <a:spcPct val="0"/>
              </a:spcBef>
              <a:spcAft>
                <a:spcPts val="1000"/>
              </a:spcAft>
              <a:buFontTx/>
              <a:buNone/>
            </a:pPr>
            <a:r>
              <a:rPr lang="fa-IR" altLang="en-US" sz="4000" b="1">
                <a:solidFill>
                  <a:srgbClr val="000000"/>
                </a:solidFill>
                <a:latin typeface="Calibri" panose="020F0502020204030204" pitchFamily="34" charset="0"/>
                <a:cs typeface="B Zar" panose="00000400000000000000" pitchFamily="2" charset="-78"/>
              </a:rPr>
              <a:t>نظارت بر انتخابات</a:t>
            </a:r>
            <a:endParaRPr lang="en-US" altLang="en-US" b="1">
              <a:solidFill>
                <a:srgbClr val="000000"/>
              </a:solidFill>
              <a:latin typeface="Calibri" panose="020F0502020204030204" pitchFamily="34" charset="0"/>
              <a:cs typeface="Calibri" panose="020F0502020204030204" pitchFamily="34" charset="0"/>
            </a:endParaRPr>
          </a:p>
        </p:txBody>
      </p:sp>
      <p:sp>
        <p:nvSpPr>
          <p:cNvPr id="4" name="Rectangle 3"/>
          <p:cNvSpPr>
            <a:spLocks noChangeArrowheads="1"/>
          </p:cNvSpPr>
          <p:nvPr/>
        </p:nvSpPr>
        <p:spPr bwMode="auto">
          <a:xfrm>
            <a:off x="6151563" y="4616450"/>
            <a:ext cx="287337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15000"/>
              </a:lnSpc>
              <a:spcBef>
                <a:spcPct val="0"/>
              </a:spcBef>
              <a:spcAft>
                <a:spcPts val="1000"/>
              </a:spcAft>
              <a:buFontTx/>
              <a:buNone/>
            </a:pPr>
            <a:r>
              <a:rPr lang="fa-IR" altLang="en-US" sz="2400" b="1">
                <a:solidFill>
                  <a:srgbClr val="000000"/>
                </a:solidFill>
                <a:latin typeface="Calibri" panose="020F0502020204030204" pitchFamily="34" charset="0"/>
                <a:ea typeface="Calibri" panose="020F0502020204030204" pitchFamily="34" charset="0"/>
                <a:cs typeface="B Zar" panose="00000400000000000000" pitchFamily="2" charset="-78"/>
              </a:rPr>
              <a:t>محدودیت های شورای نگهبان در وظایف نظارتی خود بر انتخابات</a:t>
            </a:r>
            <a:endParaRPr lang="en-US" altLang="en-US" sz="1800">
              <a:solidFill>
                <a:srgbClr val="000000"/>
              </a:solidFill>
              <a:latin typeface="Calibri" panose="020F0502020204030204" pitchFamily="34" charset="0"/>
              <a:ea typeface="Calibri" panose="020F0502020204030204" pitchFamily="34" charset="0"/>
              <a:cs typeface="B Zar" panose="00000400000000000000" pitchFamily="2" charset="-78"/>
            </a:endParaRPr>
          </a:p>
        </p:txBody>
      </p:sp>
      <p:sp>
        <p:nvSpPr>
          <p:cNvPr id="5" name="Rectangle 4"/>
          <p:cNvSpPr>
            <a:spLocks noChangeArrowheads="1"/>
          </p:cNvSpPr>
          <p:nvPr/>
        </p:nvSpPr>
        <p:spPr bwMode="auto">
          <a:xfrm>
            <a:off x="0" y="3732213"/>
            <a:ext cx="596265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15000"/>
              </a:lnSpc>
              <a:spcBef>
                <a:spcPct val="0"/>
              </a:spcBef>
              <a:spcAft>
                <a:spcPts val="1000"/>
              </a:spcAft>
              <a:buFontTx/>
              <a:buNone/>
            </a:pPr>
            <a:r>
              <a:rPr lang="fa-IR" altLang="en-US" sz="2400" b="1">
                <a:solidFill>
                  <a:srgbClr val="000000"/>
                </a:solidFill>
                <a:latin typeface="Calibri" panose="020F0502020204030204" pitchFamily="34" charset="0"/>
                <a:ea typeface="Calibri" panose="020F0502020204030204" pitchFamily="34" charset="0"/>
                <a:cs typeface="B Zar" panose="00000400000000000000" pitchFamily="2" charset="-78"/>
              </a:rPr>
              <a:t>محدود بودن به بررسی و تایید صلاحیت نامزدها</a:t>
            </a:r>
            <a:endParaRPr lang="en-US" altLang="en-US" sz="1800" b="1">
              <a:solidFill>
                <a:srgbClr val="000000"/>
              </a:solidFill>
              <a:latin typeface="Calibri" panose="020F0502020204030204" pitchFamily="34" charset="0"/>
              <a:ea typeface="Calibri" panose="020F0502020204030204" pitchFamily="34" charset="0"/>
              <a:cs typeface="B Zar" panose="00000400000000000000" pitchFamily="2" charset="-78"/>
            </a:endParaRPr>
          </a:p>
          <a:p>
            <a:pPr eaLnBrk="1" hangingPunct="1">
              <a:lnSpc>
                <a:spcPct val="115000"/>
              </a:lnSpc>
              <a:spcBef>
                <a:spcPct val="0"/>
              </a:spcBef>
              <a:spcAft>
                <a:spcPts val="1000"/>
              </a:spcAft>
              <a:buFontTx/>
              <a:buNone/>
            </a:pPr>
            <a:r>
              <a:rPr lang="fa-IR" altLang="en-US" sz="2400" b="1">
                <a:solidFill>
                  <a:srgbClr val="000000"/>
                </a:solidFill>
                <a:latin typeface="Calibri" panose="020F0502020204030204" pitchFamily="34" charset="0"/>
                <a:ea typeface="Calibri" panose="020F0502020204030204" pitchFamily="34" charset="0"/>
                <a:cs typeface="B Zar" panose="00000400000000000000" pitchFamily="2" charset="-78"/>
              </a:rPr>
              <a:t>محدودیت در زمان بررسی صلاحیت ها</a:t>
            </a:r>
            <a:endParaRPr lang="en-US" altLang="en-US" sz="1800" b="1">
              <a:solidFill>
                <a:srgbClr val="000000"/>
              </a:solidFill>
              <a:latin typeface="Calibri" panose="020F0502020204030204" pitchFamily="34" charset="0"/>
              <a:cs typeface="Calibri" panose="020F0502020204030204" pitchFamily="34" charset="0"/>
            </a:endParaRPr>
          </a:p>
          <a:p>
            <a:pPr eaLnBrk="1" hangingPunct="1">
              <a:lnSpc>
                <a:spcPct val="115000"/>
              </a:lnSpc>
              <a:spcBef>
                <a:spcPct val="0"/>
              </a:spcBef>
              <a:spcAft>
                <a:spcPts val="1000"/>
              </a:spcAft>
              <a:buFontTx/>
              <a:buNone/>
            </a:pPr>
            <a:r>
              <a:rPr lang="fa-IR" altLang="en-US" sz="2400" b="1">
                <a:solidFill>
                  <a:srgbClr val="000000"/>
                </a:solidFill>
                <a:latin typeface="Calibri" panose="020F0502020204030204" pitchFamily="34" charset="0"/>
                <a:cs typeface="B Zar" panose="00000400000000000000" pitchFamily="2" charset="-78"/>
              </a:rPr>
              <a:t>محدودیت در ضوابط قانونی</a:t>
            </a:r>
            <a:endParaRPr lang="en-US" altLang="en-US" sz="1800" b="1">
              <a:solidFill>
                <a:srgbClr val="000000"/>
              </a:solidFill>
              <a:latin typeface="Calibri" panose="020F0502020204030204" pitchFamily="34" charset="0"/>
              <a:cs typeface="Calibri" panose="020F0502020204030204" pitchFamily="34" charset="0"/>
            </a:endParaRPr>
          </a:p>
          <a:p>
            <a:pPr eaLnBrk="1" hangingPunct="1">
              <a:lnSpc>
                <a:spcPct val="115000"/>
              </a:lnSpc>
              <a:spcBef>
                <a:spcPct val="0"/>
              </a:spcBef>
              <a:spcAft>
                <a:spcPts val="1000"/>
              </a:spcAft>
              <a:buFontTx/>
              <a:buNone/>
            </a:pPr>
            <a:r>
              <a:rPr lang="fa-IR" altLang="en-US" sz="2400" b="1">
                <a:solidFill>
                  <a:srgbClr val="000000"/>
                </a:solidFill>
                <a:latin typeface="Calibri" panose="020F0502020204030204" pitchFamily="34" charset="0"/>
                <a:cs typeface="B Zar" panose="00000400000000000000" pitchFamily="2" charset="-78"/>
              </a:rPr>
              <a:t>اجبار شورای نگهبان برای پاسخگویی به نامزدهای رد صلاحیت شده</a:t>
            </a:r>
            <a:endParaRPr lang="en-US" altLang="en-US" sz="1800" b="1">
              <a:solidFill>
                <a:srgbClr val="000000"/>
              </a:solidFill>
              <a:latin typeface="Calibri" panose="020F0502020204030204" pitchFamily="34" charset="0"/>
              <a:cs typeface="Calibri" panose="020F0502020204030204" pitchFamily="34" charset="0"/>
            </a:endParaRPr>
          </a:p>
        </p:txBody>
      </p:sp>
      <p:cxnSp>
        <p:nvCxnSpPr>
          <p:cNvPr id="6" name="Straight Arrow Connector 5"/>
          <p:cNvCxnSpPr>
            <a:endCxn id="3" idx="3"/>
          </p:cNvCxnSpPr>
          <p:nvPr/>
        </p:nvCxnSpPr>
        <p:spPr>
          <a:xfrm flipH="1">
            <a:off x="4191000" y="1155700"/>
            <a:ext cx="2286000" cy="338138"/>
          </a:xfrm>
          <a:prstGeom prst="straightConnector1">
            <a:avLst/>
          </a:prstGeom>
          <a:noFill/>
          <a:ln w="25400" cap="flat" cmpd="sng" algn="ctr">
            <a:solidFill>
              <a:srgbClr val="FF0000"/>
            </a:solidFill>
            <a:prstDash val="solid"/>
            <a:tailEnd type="arrow"/>
          </a:ln>
          <a:effectLst>
            <a:outerShdw blurRad="57150" dist="38100" dir="5400000" algn="ctr" rotWithShape="0">
              <a:sysClr val="windowText" lastClr="000000">
                <a:shade val="9000"/>
                <a:alpha val="48000"/>
                <a:satMod val="105000"/>
              </a:sysClr>
            </a:outerShdw>
          </a:effectLst>
        </p:spPr>
      </p:cxnSp>
      <p:cxnSp>
        <p:nvCxnSpPr>
          <p:cNvPr id="7" name="Straight Arrow Connector 6"/>
          <p:cNvCxnSpPr/>
          <p:nvPr/>
        </p:nvCxnSpPr>
        <p:spPr>
          <a:xfrm flipH="1" flipV="1">
            <a:off x="4152900" y="762000"/>
            <a:ext cx="2362200" cy="393700"/>
          </a:xfrm>
          <a:prstGeom prst="straightConnector1">
            <a:avLst/>
          </a:prstGeom>
          <a:noFill/>
          <a:ln w="25400" cap="flat" cmpd="sng" algn="ctr">
            <a:solidFill>
              <a:srgbClr val="FF0000"/>
            </a:solidFill>
            <a:prstDash val="solid"/>
            <a:tailEnd type="arrow"/>
          </a:ln>
          <a:effectLst>
            <a:outerShdw blurRad="57150" dist="38100" dir="5400000" algn="ctr" rotWithShape="0">
              <a:sysClr val="windowText" lastClr="000000">
                <a:shade val="9000"/>
                <a:alpha val="48000"/>
                <a:satMod val="105000"/>
              </a:sysClr>
            </a:outerShdw>
          </a:effectLst>
        </p:spPr>
      </p:cxnSp>
      <p:cxnSp>
        <p:nvCxnSpPr>
          <p:cNvPr id="8" name="Straight Arrow Connector 7"/>
          <p:cNvCxnSpPr/>
          <p:nvPr/>
        </p:nvCxnSpPr>
        <p:spPr>
          <a:xfrm flipH="1">
            <a:off x="4191000" y="1155700"/>
            <a:ext cx="2286000" cy="1130300"/>
          </a:xfrm>
          <a:prstGeom prst="straightConnector1">
            <a:avLst/>
          </a:prstGeom>
          <a:noFill/>
          <a:ln w="25400" cap="flat" cmpd="sng" algn="ctr">
            <a:solidFill>
              <a:srgbClr val="FF0000"/>
            </a:solidFill>
            <a:prstDash val="solid"/>
            <a:tailEnd type="arrow"/>
          </a:ln>
          <a:effectLst>
            <a:outerShdw blurRad="57150" dist="38100" dir="5400000" algn="ctr" rotWithShape="0">
              <a:sysClr val="windowText" lastClr="000000">
                <a:shade val="9000"/>
                <a:alpha val="48000"/>
                <a:satMod val="105000"/>
              </a:sysClr>
            </a:outerShdw>
          </a:effectLst>
        </p:spPr>
      </p:cxnSp>
      <p:sp>
        <p:nvSpPr>
          <p:cNvPr id="21" name="Right Brace 20"/>
          <p:cNvSpPr/>
          <p:nvPr/>
        </p:nvSpPr>
        <p:spPr>
          <a:xfrm>
            <a:off x="5962650" y="3352800"/>
            <a:ext cx="533400" cy="3352800"/>
          </a:xfrm>
          <a:prstGeom prst="rightBrace">
            <a:avLst>
              <a:gd name="adj1" fmla="val 68377"/>
              <a:gd name="adj2" fmla="val 50000"/>
            </a:avLst>
          </a:prstGeom>
          <a:noFill/>
          <a:ln w="38100" cap="flat" cmpd="sng" algn="ctr">
            <a:solidFill>
              <a:srgbClr val="C0504D"/>
            </a:solidFill>
            <a:prstDash val="solid"/>
          </a:ln>
          <a:effectLst>
            <a:outerShdw blurRad="40000" dist="20000" dir="5400000" rotWithShape="0">
              <a:srgbClr val="000000">
                <a:alpha val="38000"/>
              </a:srgbClr>
            </a:outerShdw>
          </a:effectLst>
        </p:spPr>
        <p:txBody>
          <a:bodyPr rtlCol="1" anchor="ctr"/>
          <a:lstStyle/>
          <a:p>
            <a:pPr algn="ctr" eaLnBrk="1" fontAlgn="auto" hangingPunct="1">
              <a:spcBef>
                <a:spcPts val="0"/>
              </a:spcBef>
              <a:spcAft>
                <a:spcPts val="0"/>
              </a:spcAft>
              <a:defRPr/>
            </a:pPr>
            <a:endParaRPr lang="fa-IR" kern="0">
              <a:solidFill>
                <a:sysClr val="windowText" lastClr="000000"/>
              </a:solidFill>
              <a:latin typeface="Calibri"/>
              <a:cs typeface="Arial"/>
            </a:endParaRPr>
          </a:p>
        </p:txBody>
      </p:sp>
      <p:pic>
        <p:nvPicPr>
          <p:cNvPr id="10" name="Picture 9">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2332" y="6255706"/>
            <a:ext cx="1543050" cy="600075"/>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ircle(in)">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58014" y="1563973"/>
            <a:ext cx="2876108" cy="928459"/>
          </a:xfrm>
          <a:prstGeom prst="rect">
            <a:avLst/>
          </a:prstGeom>
        </p:spPr>
        <p:txBody>
          <a:bodyPr wrap="none">
            <a:spAutoFit/>
          </a:bodyPr>
          <a:lstStyle/>
          <a:p>
            <a:pPr algn="r" rtl="1" eaLnBrk="1" hangingPunct="1">
              <a:lnSpc>
                <a:spcPct val="115000"/>
              </a:lnSpc>
              <a:spcAft>
                <a:spcPts val="1000"/>
              </a:spcAft>
              <a:defRPr/>
            </a:pPr>
            <a:r>
              <a:rPr lang="en-US" sz="2000" b="1" dirty="0">
                <a:effectLst>
                  <a:glow rad="228600">
                    <a:schemeClr val="accent5">
                      <a:satMod val="175000"/>
                      <a:alpha val="40000"/>
                    </a:schemeClr>
                  </a:glow>
                </a:effectLst>
                <a:latin typeface="B Zar"/>
                <a:ea typeface="Calibri"/>
                <a:cs typeface="B Zar" panose="00000400000000000000" pitchFamily="2" charset="-78"/>
              </a:rPr>
              <a:t> </a:t>
            </a:r>
            <a:r>
              <a:rPr lang="fa-IR" sz="2000" b="1" dirty="0">
                <a:effectLst>
                  <a:glow rad="228600">
                    <a:schemeClr val="accent5">
                      <a:satMod val="175000"/>
                      <a:alpha val="40000"/>
                    </a:schemeClr>
                  </a:glow>
                </a:effectLst>
                <a:latin typeface="B Zar"/>
                <a:ea typeface="Calibri"/>
                <a:cs typeface="B Zar" panose="00000400000000000000" pitchFamily="2" charset="-78"/>
              </a:rPr>
              <a:t>راهبرد های عمومی </a:t>
            </a:r>
          </a:p>
          <a:p>
            <a:pPr algn="r" rtl="1" eaLnBrk="1" hangingPunct="1">
              <a:lnSpc>
                <a:spcPct val="115000"/>
              </a:lnSpc>
              <a:spcAft>
                <a:spcPts val="1000"/>
              </a:spcAft>
              <a:defRPr/>
            </a:pPr>
            <a:r>
              <a:rPr lang="fa-IR" sz="2000" b="1" dirty="0">
                <a:effectLst>
                  <a:glow rad="228600">
                    <a:schemeClr val="accent5">
                      <a:satMod val="175000"/>
                      <a:alpha val="40000"/>
                    </a:schemeClr>
                  </a:glow>
                </a:effectLst>
                <a:latin typeface="B Zar"/>
                <a:ea typeface="Calibri"/>
                <a:cs typeface="B Zar" panose="00000400000000000000" pitchFamily="2" charset="-78"/>
              </a:rPr>
              <a:t> مقام معظم رهبری درانتخابات</a:t>
            </a:r>
            <a:endParaRPr lang="en-US" sz="1600" dirty="0">
              <a:effectLst>
                <a:glow rad="228600">
                  <a:schemeClr val="accent5">
                    <a:satMod val="175000"/>
                    <a:alpha val="40000"/>
                  </a:schemeClr>
                </a:glow>
              </a:effectLst>
              <a:latin typeface="Calibri"/>
              <a:ea typeface="Calibri"/>
              <a:cs typeface="B Zar" panose="00000400000000000000" pitchFamily="2" charset="-78"/>
            </a:endParaRPr>
          </a:p>
        </p:txBody>
      </p:sp>
      <p:sp>
        <p:nvSpPr>
          <p:cNvPr id="4" name="Rectangle 3"/>
          <p:cNvSpPr/>
          <p:nvPr/>
        </p:nvSpPr>
        <p:spPr>
          <a:xfrm>
            <a:off x="304800" y="238125"/>
            <a:ext cx="3962400" cy="2047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Constantia" panose="02030602050306030303" pitchFamily="18" charset="0"/>
                <a:cs typeface="Arial" panose="020B0604020202020204" pitchFamily="34" charset="0"/>
              </a:defRPr>
            </a:lvl1pPr>
            <a:lvl2pPr marL="742950" indent="-285750" eaLnBrk="0" hangingPunct="0">
              <a:defRPr>
                <a:solidFill>
                  <a:schemeClr val="tx1"/>
                </a:solidFill>
                <a:latin typeface="Constantia" panose="02030602050306030303" pitchFamily="18" charset="0"/>
                <a:cs typeface="Arial" panose="020B0604020202020204" pitchFamily="34" charset="0"/>
              </a:defRPr>
            </a:lvl2pPr>
            <a:lvl3pPr marL="1143000" indent="-228600" eaLnBrk="0" hangingPunct="0">
              <a:defRPr>
                <a:solidFill>
                  <a:schemeClr val="tx1"/>
                </a:solidFill>
                <a:latin typeface="Constantia" panose="02030602050306030303" pitchFamily="18" charset="0"/>
                <a:cs typeface="Arial" panose="020B0604020202020204" pitchFamily="34" charset="0"/>
              </a:defRPr>
            </a:lvl3pPr>
            <a:lvl4pPr marL="1600200" indent="-228600" eaLnBrk="0" hangingPunct="0">
              <a:defRPr>
                <a:solidFill>
                  <a:schemeClr val="tx1"/>
                </a:solidFill>
                <a:latin typeface="Constantia" panose="02030602050306030303" pitchFamily="18" charset="0"/>
                <a:cs typeface="Arial" panose="020B0604020202020204" pitchFamily="34" charset="0"/>
              </a:defRPr>
            </a:lvl4pPr>
            <a:lvl5pPr marL="2057400" indent="-228600" eaLnBrk="0" hangingPunct="0">
              <a:defRPr>
                <a:solidFill>
                  <a:schemeClr val="tx1"/>
                </a:solidFill>
                <a:latin typeface="Constantia" panose="0203060205030603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r" rtl="1" eaLnBrk="1" hangingPunct="1">
              <a:lnSpc>
                <a:spcPct val="115000"/>
              </a:lnSpc>
              <a:spcAft>
                <a:spcPts val="1000"/>
              </a:spcAft>
              <a:defRPr/>
            </a:pPr>
            <a:r>
              <a:rPr lang="fa-IR" altLang="en-US" sz="2400" b="1" smtClean="0">
                <a:solidFill>
                  <a:srgbClr val="000000"/>
                </a:solidFill>
                <a:latin typeface="Calibri" panose="020F0502020204030204" pitchFamily="34" charset="0"/>
                <a:ea typeface="Calibri" panose="020F0502020204030204" pitchFamily="34" charset="0"/>
                <a:cs typeface="B Zar" panose="00000400000000000000" pitchFamily="2" charset="-78"/>
              </a:rPr>
              <a:t>مشارکت حداکثری</a:t>
            </a:r>
            <a:endParaRPr lang="en-US" altLang="en-US" b="1" smtClean="0">
              <a:solidFill>
                <a:srgbClr val="000000"/>
              </a:solidFill>
              <a:latin typeface="Calibri" panose="020F0502020204030204" pitchFamily="34" charset="0"/>
              <a:ea typeface="Calibri" panose="020F0502020204030204" pitchFamily="34" charset="0"/>
              <a:cs typeface="B Zar" panose="00000400000000000000" pitchFamily="2" charset="-78"/>
            </a:endParaRPr>
          </a:p>
          <a:p>
            <a:pPr algn="r" rtl="1" eaLnBrk="1" hangingPunct="1">
              <a:lnSpc>
                <a:spcPct val="115000"/>
              </a:lnSpc>
              <a:spcAft>
                <a:spcPts val="1000"/>
              </a:spcAft>
              <a:defRPr/>
            </a:pPr>
            <a:r>
              <a:rPr lang="fa-IR" altLang="en-US" sz="2400" b="1" smtClean="0">
                <a:solidFill>
                  <a:srgbClr val="000000"/>
                </a:solidFill>
                <a:latin typeface="Calibri" panose="020F0502020204030204" pitchFamily="34" charset="0"/>
                <a:ea typeface="Calibri" panose="020F0502020204030204" pitchFamily="34" charset="0"/>
                <a:cs typeface="B Zar" panose="00000400000000000000" pitchFamily="2" charset="-78"/>
              </a:rPr>
              <a:t>انتخاب هوشمندانه و</a:t>
            </a:r>
            <a:r>
              <a:rPr lang="fa-IR" altLang="en-US" b="1" smtClean="0">
                <a:solidFill>
                  <a:srgbClr val="000000"/>
                </a:solidFill>
                <a:latin typeface="Calibri" panose="020F0502020204030204" pitchFamily="34" charset="0"/>
                <a:cs typeface="Calibri" panose="020F0502020204030204" pitchFamily="34" charset="0"/>
              </a:rPr>
              <a:t> </a:t>
            </a:r>
            <a:r>
              <a:rPr lang="fa-IR" altLang="en-US" sz="2400" b="1" smtClean="0">
                <a:solidFill>
                  <a:srgbClr val="000000"/>
                </a:solidFill>
                <a:latin typeface="Calibri" panose="020F0502020204030204" pitchFamily="34" charset="0"/>
                <a:cs typeface="B Zar" panose="00000400000000000000" pitchFamily="2" charset="-78"/>
              </a:rPr>
              <a:t>آگاهانه </a:t>
            </a:r>
            <a:endParaRPr lang="en-US" altLang="en-US" b="1" smtClean="0">
              <a:solidFill>
                <a:srgbClr val="000000"/>
              </a:solidFill>
              <a:latin typeface="Calibri" panose="020F0502020204030204" pitchFamily="34" charset="0"/>
              <a:cs typeface="Calibri" panose="020F0502020204030204" pitchFamily="34" charset="0"/>
            </a:endParaRPr>
          </a:p>
          <a:p>
            <a:pPr algn="r" rtl="1" eaLnBrk="1" hangingPunct="1">
              <a:lnSpc>
                <a:spcPct val="115000"/>
              </a:lnSpc>
              <a:spcAft>
                <a:spcPts val="1000"/>
              </a:spcAft>
              <a:defRPr/>
            </a:pPr>
            <a:r>
              <a:rPr lang="fa-IR" altLang="en-US" sz="2400" b="1" smtClean="0">
                <a:solidFill>
                  <a:srgbClr val="000000"/>
                </a:solidFill>
                <a:latin typeface="Calibri" panose="020F0502020204030204" pitchFamily="34" charset="0"/>
                <a:cs typeface="B Zar" panose="00000400000000000000" pitchFamily="2" charset="-78"/>
              </a:rPr>
              <a:t>تقویت وارتقای کارآمدی نظام (اثربخشی)</a:t>
            </a:r>
            <a:endParaRPr lang="en-US" altLang="en-US" b="1" smtClean="0">
              <a:solidFill>
                <a:srgbClr val="000000"/>
              </a:solidFill>
              <a:latin typeface="Calibri" panose="020F0502020204030204" pitchFamily="34" charset="0"/>
              <a:cs typeface="Calibri" panose="020F0502020204030204" pitchFamily="34" charset="0"/>
            </a:endParaRPr>
          </a:p>
        </p:txBody>
      </p:sp>
      <p:sp>
        <p:nvSpPr>
          <p:cNvPr id="5" name="Rectangle 4"/>
          <p:cNvSpPr/>
          <p:nvPr/>
        </p:nvSpPr>
        <p:spPr>
          <a:xfrm>
            <a:off x="6465434" y="3892127"/>
            <a:ext cx="2640466" cy="1835374"/>
          </a:xfrm>
          <a:prstGeom prst="rect">
            <a:avLst/>
          </a:prstGeom>
        </p:spPr>
        <p:txBody>
          <a:bodyPr wrap="none">
            <a:spAutoFit/>
          </a:bodyPr>
          <a:lstStyle/>
          <a:p>
            <a:pPr algn="r" rtl="1" eaLnBrk="1" hangingPunct="1">
              <a:lnSpc>
                <a:spcPct val="115000"/>
              </a:lnSpc>
              <a:spcAft>
                <a:spcPts val="1000"/>
              </a:spcAft>
              <a:defRPr/>
            </a:pPr>
            <a:r>
              <a:rPr lang="fa-IR"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ea typeface="Calibri"/>
                <a:cs typeface="B Titr" panose="00000700000000000000" pitchFamily="2" charset="-78"/>
              </a:rPr>
              <a:t>آگاهی های سیاسی</a:t>
            </a:r>
          </a:p>
          <a:p>
            <a:pPr algn="r" rtl="1" eaLnBrk="1" hangingPunct="1">
              <a:lnSpc>
                <a:spcPct val="115000"/>
              </a:lnSpc>
              <a:spcAft>
                <a:spcPts val="1000"/>
              </a:spcAft>
              <a:defRPr/>
            </a:pPr>
            <a:r>
              <a:rPr lang="fa-IR"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ea typeface="Calibri"/>
                <a:cs typeface="B Titr" panose="00000700000000000000" pitchFamily="2" charset="-78"/>
              </a:rPr>
              <a:t> قبل از رأی ، برای</a:t>
            </a:r>
          </a:p>
          <a:p>
            <a:pPr algn="r" rtl="1" eaLnBrk="1" hangingPunct="1">
              <a:lnSpc>
                <a:spcPct val="115000"/>
              </a:lnSpc>
              <a:spcAft>
                <a:spcPts val="1000"/>
              </a:spcAft>
              <a:defRPr/>
            </a:pPr>
            <a:r>
              <a:rPr lang="fa-IR"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ea typeface="Calibri"/>
                <a:cs typeface="B Titr" panose="00000700000000000000" pitchFamily="2" charset="-78"/>
              </a:rPr>
              <a:t> رأی دهندگان </a:t>
            </a:r>
            <a:endParaRPr lang="en-US" sz="2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ea typeface="Calibri"/>
              <a:cs typeface="B Titr" panose="00000700000000000000" pitchFamily="2" charset="-78"/>
            </a:endParaRPr>
          </a:p>
        </p:txBody>
      </p:sp>
      <p:sp>
        <p:nvSpPr>
          <p:cNvPr id="6" name="Rectangle 5"/>
          <p:cNvSpPr>
            <a:spLocks noChangeArrowheads="1"/>
          </p:cNvSpPr>
          <p:nvPr/>
        </p:nvSpPr>
        <p:spPr bwMode="auto">
          <a:xfrm>
            <a:off x="115888" y="2466975"/>
            <a:ext cx="609600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lnSpc>
                <a:spcPct val="115000"/>
              </a:lnSpc>
              <a:spcBef>
                <a:spcPct val="0"/>
              </a:spcBef>
              <a:spcAft>
                <a:spcPts val="1000"/>
              </a:spcAft>
              <a:buFont typeface="Wingdings" panose="05000000000000000000" pitchFamily="2" charset="2"/>
              <a:buChar char="v"/>
            </a:pPr>
            <a:r>
              <a:rPr lang="fa-IR" altLang="en-US" sz="2400" b="1">
                <a:ea typeface="Calibri" panose="020F0502020204030204" pitchFamily="34" charset="0"/>
                <a:cs typeface="B Zar" panose="00000400000000000000" pitchFamily="2" charset="-78"/>
              </a:rPr>
              <a:t>آگاهی و شناخت نسبت به نقش مجلس و</a:t>
            </a:r>
            <a:r>
              <a:rPr lang="en-US" altLang="en-US" sz="2400" b="1">
                <a:ea typeface="Calibri" panose="020F0502020204030204" pitchFamily="34" charset="0"/>
                <a:cs typeface="B Zar" panose="00000400000000000000" pitchFamily="2" charset="-78"/>
              </a:rPr>
              <a:t> </a:t>
            </a:r>
            <a:r>
              <a:rPr lang="fa-IR" altLang="en-US" sz="2400" b="1">
                <a:ea typeface="Calibri" panose="020F0502020204030204" pitchFamily="34" charset="0"/>
                <a:cs typeface="B Zar" panose="00000400000000000000" pitchFamily="2" charset="-78"/>
              </a:rPr>
              <a:t>وظایف و</a:t>
            </a:r>
            <a:r>
              <a:rPr lang="en-US" altLang="en-US" sz="2400" b="1">
                <a:ea typeface="Calibri" panose="020F0502020204030204" pitchFamily="34" charset="0"/>
                <a:cs typeface="B Zar" panose="00000400000000000000" pitchFamily="2" charset="-78"/>
              </a:rPr>
              <a:t> </a:t>
            </a:r>
            <a:r>
              <a:rPr lang="fa-IR" altLang="en-US" sz="2400" b="1">
                <a:ea typeface="Calibri" panose="020F0502020204030204" pitchFamily="34" charset="0"/>
                <a:cs typeface="B Zar" panose="00000400000000000000" pitchFamily="2" charset="-78"/>
              </a:rPr>
              <a:t>اختیارات نمایندگان</a:t>
            </a:r>
            <a:endParaRPr lang="en-US" altLang="en-US" sz="1800" b="1">
              <a:ea typeface="Calibri" panose="020F0502020204030204" pitchFamily="34" charset="0"/>
              <a:cs typeface="B Zar" panose="00000400000000000000" pitchFamily="2" charset="-78"/>
            </a:endParaRPr>
          </a:p>
          <a:p>
            <a:pPr algn="r" rtl="1" eaLnBrk="1" hangingPunct="1">
              <a:lnSpc>
                <a:spcPct val="115000"/>
              </a:lnSpc>
              <a:spcBef>
                <a:spcPct val="0"/>
              </a:spcBef>
              <a:spcAft>
                <a:spcPts val="1000"/>
              </a:spcAft>
              <a:buFont typeface="Wingdings" panose="05000000000000000000" pitchFamily="2" charset="2"/>
              <a:buChar char="v"/>
            </a:pPr>
            <a:r>
              <a:rPr lang="fa-IR" altLang="en-US" sz="2400" b="1">
                <a:ea typeface="Calibri" panose="020F0502020204030204" pitchFamily="34" charset="0"/>
                <a:cs typeface="B Zar" panose="00000400000000000000" pitchFamily="2" charset="-78"/>
              </a:rPr>
              <a:t>آگاهی و شناخت نسبت به وضعیت کشور وجامعه و نیازهای اساسی که مجلس می تواند نسبت به آن پاسخگو باشد.</a:t>
            </a:r>
            <a:endParaRPr lang="en-US" altLang="en-US" sz="1800" b="1">
              <a:cs typeface="Calibri" panose="020F0502020204030204" pitchFamily="34" charset="0"/>
            </a:endParaRPr>
          </a:p>
          <a:p>
            <a:pPr algn="r" rtl="1" eaLnBrk="1" hangingPunct="1">
              <a:lnSpc>
                <a:spcPct val="115000"/>
              </a:lnSpc>
              <a:spcBef>
                <a:spcPct val="0"/>
              </a:spcBef>
              <a:spcAft>
                <a:spcPts val="1000"/>
              </a:spcAft>
              <a:buFont typeface="Wingdings" panose="05000000000000000000" pitchFamily="2" charset="2"/>
              <a:buChar char="v"/>
            </a:pPr>
            <a:r>
              <a:rPr lang="fa-IR" altLang="en-US" sz="2400" b="1">
                <a:cs typeface="B Zar" panose="00000400000000000000" pitchFamily="2" charset="-78"/>
              </a:rPr>
              <a:t>آگاهی و شناخت معیارهای معطوف به وضعیت کشور ونیاز های جامعه</a:t>
            </a:r>
            <a:endParaRPr lang="en-US" altLang="en-US" sz="1800" b="1">
              <a:cs typeface="Calibri" panose="020F0502020204030204" pitchFamily="34" charset="0"/>
            </a:endParaRPr>
          </a:p>
          <a:p>
            <a:pPr algn="r" rtl="1" eaLnBrk="1" hangingPunct="1">
              <a:lnSpc>
                <a:spcPct val="115000"/>
              </a:lnSpc>
              <a:spcBef>
                <a:spcPct val="0"/>
              </a:spcBef>
              <a:spcAft>
                <a:spcPts val="1000"/>
              </a:spcAft>
              <a:buFont typeface="Wingdings" panose="05000000000000000000" pitchFamily="2" charset="2"/>
              <a:buChar char="v"/>
            </a:pPr>
            <a:r>
              <a:rPr lang="fa-IR" altLang="en-US" sz="2400" b="1">
                <a:cs typeface="B Zar" panose="00000400000000000000" pitchFamily="2" charset="-78"/>
              </a:rPr>
              <a:t>شناخت سوابق ، رویکردها ، برنامه ها، و توانمندی های احزاب وگروههای سیاسی ونامزدهای انتخاباتی </a:t>
            </a:r>
            <a:endParaRPr lang="en-US" altLang="en-US" sz="1800" b="1">
              <a:cs typeface="Calibri" panose="020F0502020204030204" pitchFamily="34" charset="0"/>
            </a:endParaRPr>
          </a:p>
        </p:txBody>
      </p:sp>
      <p:pic>
        <p:nvPicPr>
          <p:cNvPr id="397315" name="Picture 3" descr="F:\تصاویر\تصاویر\رهبری\images (7).jpg"/>
          <p:cNvPicPr>
            <a:picLocks noChangeAspect="1" noChangeArrowheads="1"/>
          </p:cNvPicPr>
          <p:nvPr/>
        </p:nvPicPr>
        <p:blipFill>
          <a:blip r:embed="rId2"/>
          <a:srcRect/>
          <a:stretch>
            <a:fillRect/>
          </a:stretch>
        </p:blipFill>
        <p:spPr bwMode="auto">
          <a:xfrm>
            <a:off x="6772275" y="79375"/>
            <a:ext cx="2190750" cy="1457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H="1" flipV="1">
            <a:off x="4267200" y="1066800"/>
            <a:ext cx="2381250" cy="914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H="1" flipV="1">
            <a:off x="4267200" y="533400"/>
            <a:ext cx="2400300" cy="1447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H="1" flipV="1">
            <a:off x="4267200" y="1692275"/>
            <a:ext cx="2400300" cy="2889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Right Brace 20"/>
          <p:cNvSpPr/>
          <p:nvPr/>
        </p:nvSpPr>
        <p:spPr>
          <a:xfrm>
            <a:off x="6238875" y="2549525"/>
            <a:ext cx="533400" cy="4308475"/>
          </a:xfrm>
          <a:prstGeom prst="rightBrace">
            <a:avLst>
              <a:gd name="adj1" fmla="val 68377"/>
              <a:gd name="adj2" fmla="val 50000"/>
            </a:avLst>
          </a:prstGeom>
          <a:ln/>
        </p:spPr>
        <p:style>
          <a:lnRef idx="3">
            <a:schemeClr val="dk1"/>
          </a:lnRef>
          <a:fillRef idx="0">
            <a:schemeClr val="dk1"/>
          </a:fillRef>
          <a:effectRef idx="2">
            <a:schemeClr val="dk1"/>
          </a:effectRef>
          <a:fontRef idx="minor">
            <a:schemeClr val="tx1"/>
          </a:fontRef>
        </p:style>
        <p:txBody>
          <a:bodyPr rtlCol="1" anchor="ctr"/>
          <a:lstStyle/>
          <a:p>
            <a:pPr algn="ctr" eaLnBrk="1" fontAlgn="auto" hangingPunct="1">
              <a:spcBef>
                <a:spcPts val="0"/>
              </a:spcBef>
              <a:spcAft>
                <a:spcPts val="0"/>
              </a:spcAft>
              <a:defRPr/>
            </a:pPr>
            <a:endParaRPr lang="fa-IR" kern="0"/>
          </a:p>
        </p:txBody>
      </p:sp>
      <p:pic>
        <p:nvPicPr>
          <p:cNvPr id="12" name="Picture 1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2332" y="6255706"/>
            <a:ext cx="1543050" cy="600075"/>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heel(1)">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8275"/>
            <a:ext cx="3230563" cy="51752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rtl="1" eaLnBrk="1" hangingPunct="1">
              <a:lnSpc>
                <a:spcPct val="115000"/>
              </a:lnSpc>
              <a:spcAft>
                <a:spcPts val="1000"/>
              </a:spcAft>
              <a:defRPr/>
            </a:pPr>
            <a:r>
              <a:rPr lang="fa-IR" sz="2400" b="1" dirty="0">
                <a:ea typeface="Calibri"/>
                <a:cs typeface="B Zar"/>
              </a:rPr>
              <a:t>اسلام مداری و دین محوری</a:t>
            </a:r>
            <a:endParaRPr lang="en-US" b="1" dirty="0">
              <a:ea typeface="Calibri"/>
              <a:cs typeface="Arial"/>
            </a:endParaRPr>
          </a:p>
        </p:txBody>
      </p:sp>
      <p:sp>
        <p:nvSpPr>
          <p:cNvPr id="5" name="Rectangle 4"/>
          <p:cNvSpPr/>
          <p:nvPr/>
        </p:nvSpPr>
        <p:spPr>
          <a:xfrm>
            <a:off x="0" y="854075"/>
            <a:ext cx="3230563" cy="5175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rtl="1" eaLnBrk="1" hangingPunct="1">
              <a:lnSpc>
                <a:spcPct val="115000"/>
              </a:lnSpc>
              <a:spcAft>
                <a:spcPts val="1000"/>
              </a:spcAft>
              <a:defRPr/>
            </a:pPr>
            <a:r>
              <a:rPr lang="fa-IR" sz="2400" b="1" dirty="0">
                <a:ea typeface="Calibri"/>
                <a:cs typeface="B Zar"/>
              </a:rPr>
              <a:t>ولایت مداری</a:t>
            </a:r>
            <a:endParaRPr lang="en-US" b="1" dirty="0">
              <a:ea typeface="Calibri"/>
              <a:cs typeface="Arial"/>
            </a:endParaRPr>
          </a:p>
        </p:txBody>
      </p:sp>
      <p:sp>
        <p:nvSpPr>
          <p:cNvPr id="6" name="Rectangle 5"/>
          <p:cNvSpPr/>
          <p:nvPr/>
        </p:nvSpPr>
        <p:spPr>
          <a:xfrm>
            <a:off x="-9525" y="1539875"/>
            <a:ext cx="3240088" cy="5175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rtl="1" eaLnBrk="1" hangingPunct="1">
              <a:lnSpc>
                <a:spcPct val="115000"/>
              </a:lnSpc>
              <a:spcAft>
                <a:spcPts val="1000"/>
              </a:spcAft>
              <a:defRPr/>
            </a:pPr>
            <a:r>
              <a:rPr lang="fa-IR" sz="2400" b="1" dirty="0">
                <a:ea typeface="Calibri"/>
                <a:cs typeface="B Zar"/>
              </a:rPr>
              <a:t>مردم داری</a:t>
            </a:r>
            <a:endParaRPr lang="en-US" b="1" dirty="0">
              <a:ea typeface="Calibri"/>
              <a:cs typeface="Arial"/>
            </a:endParaRPr>
          </a:p>
        </p:txBody>
      </p:sp>
      <p:sp>
        <p:nvSpPr>
          <p:cNvPr id="7" name="Rectangle 6"/>
          <p:cNvSpPr/>
          <p:nvPr/>
        </p:nvSpPr>
        <p:spPr>
          <a:xfrm>
            <a:off x="0" y="2259013"/>
            <a:ext cx="3284538" cy="9413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rtl="1" eaLnBrk="1" hangingPunct="1">
              <a:lnSpc>
                <a:spcPct val="115000"/>
              </a:lnSpc>
              <a:spcAft>
                <a:spcPts val="1000"/>
              </a:spcAft>
              <a:defRPr/>
            </a:pPr>
            <a:r>
              <a:rPr lang="fa-IR" sz="2400" b="1" dirty="0">
                <a:ea typeface="Calibri"/>
                <a:cs typeface="B Zar"/>
              </a:rPr>
              <a:t>پایگاه مستحکم دفاع از اسلام و انقلاب</a:t>
            </a:r>
            <a:endParaRPr lang="en-US" b="1" dirty="0">
              <a:ea typeface="Calibri"/>
              <a:cs typeface="Arial"/>
            </a:endParaRPr>
          </a:p>
        </p:txBody>
      </p:sp>
      <p:sp>
        <p:nvSpPr>
          <p:cNvPr id="8" name="Rectangle 7"/>
          <p:cNvSpPr/>
          <p:nvPr/>
        </p:nvSpPr>
        <p:spPr>
          <a:xfrm>
            <a:off x="17463" y="3444875"/>
            <a:ext cx="3267075" cy="5175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rtl="1" eaLnBrk="1" hangingPunct="1">
              <a:lnSpc>
                <a:spcPct val="115000"/>
              </a:lnSpc>
              <a:spcAft>
                <a:spcPts val="1000"/>
              </a:spcAft>
              <a:defRPr/>
            </a:pPr>
            <a:r>
              <a:rPr lang="fa-IR" sz="2400" b="1" dirty="0">
                <a:ea typeface="Calibri"/>
                <a:cs typeface="B Zar"/>
              </a:rPr>
              <a:t>مانع و رادع انحراف</a:t>
            </a:r>
            <a:endParaRPr lang="en-US" b="1" dirty="0">
              <a:ea typeface="Calibri"/>
              <a:cs typeface="Arial"/>
            </a:endParaRPr>
          </a:p>
        </p:txBody>
      </p:sp>
      <p:sp>
        <p:nvSpPr>
          <p:cNvPr id="9" name="Rectangle 8"/>
          <p:cNvSpPr/>
          <p:nvPr/>
        </p:nvSpPr>
        <p:spPr>
          <a:xfrm>
            <a:off x="17463" y="4206875"/>
            <a:ext cx="3267075" cy="5175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rtl="1" eaLnBrk="1" hangingPunct="1">
              <a:lnSpc>
                <a:spcPct val="115000"/>
              </a:lnSpc>
              <a:spcAft>
                <a:spcPts val="1000"/>
              </a:spcAft>
              <a:defRPr/>
            </a:pPr>
            <a:r>
              <a:rPr lang="fa-IR" sz="2400" b="1" dirty="0">
                <a:ea typeface="Calibri"/>
                <a:cs typeface="B Zar"/>
              </a:rPr>
              <a:t>استکبار ستیز</a:t>
            </a:r>
            <a:endParaRPr lang="en-US" b="1" dirty="0">
              <a:ea typeface="Calibri"/>
              <a:cs typeface="Arial"/>
            </a:endParaRPr>
          </a:p>
        </p:txBody>
      </p:sp>
      <p:sp>
        <p:nvSpPr>
          <p:cNvPr id="10" name="Rectangle 9"/>
          <p:cNvSpPr/>
          <p:nvPr/>
        </p:nvSpPr>
        <p:spPr>
          <a:xfrm>
            <a:off x="-9525" y="4953000"/>
            <a:ext cx="3276600" cy="51752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rtl="1" eaLnBrk="1" hangingPunct="1">
              <a:lnSpc>
                <a:spcPct val="115000"/>
              </a:lnSpc>
              <a:spcAft>
                <a:spcPts val="1000"/>
              </a:spcAft>
              <a:defRPr/>
            </a:pPr>
            <a:r>
              <a:rPr lang="fa-IR" sz="2400" b="1" dirty="0">
                <a:ea typeface="Calibri"/>
                <a:cs typeface="B Zar"/>
              </a:rPr>
              <a:t>بازوی کارآمد نظام و رهبری</a:t>
            </a:r>
            <a:endParaRPr lang="en-US" b="1" dirty="0">
              <a:ea typeface="Calibri"/>
              <a:cs typeface="Arial"/>
            </a:endParaRPr>
          </a:p>
        </p:txBody>
      </p:sp>
      <p:sp>
        <p:nvSpPr>
          <p:cNvPr id="11" name="Rectangle 10"/>
          <p:cNvSpPr/>
          <p:nvPr/>
        </p:nvSpPr>
        <p:spPr>
          <a:xfrm>
            <a:off x="-9525" y="5715000"/>
            <a:ext cx="3240088" cy="9413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rtl="1" eaLnBrk="1" hangingPunct="1">
              <a:lnSpc>
                <a:spcPct val="115000"/>
              </a:lnSpc>
              <a:spcAft>
                <a:spcPts val="1000"/>
              </a:spcAft>
              <a:defRPr/>
            </a:pPr>
            <a:r>
              <a:rPr lang="fa-IR" sz="2400" b="1" dirty="0">
                <a:ea typeface="Calibri"/>
                <a:cs typeface="B Zar"/>
              </a:rPr>
              <a:t>وابسته نبودن به کانون های قدرت و ثروت</a:t>
            </a:r>
            <a:endParaRPr lang="en-US" b="1" dirty="0">
              <a:ea typeface="Calibri"/>
              <a:cs typeface="Arial"/>
            </a:endParaRPr>
          </a:p>
        </p:txBody>
      </p:sp>
      <p:sp>
        <p:nvSpPr>
          <p:cNvPr id="12" name="_s4128"/>
          <p:cNvSpPr txBox="1">
            <a:spLocks noChangeArrowheads="1"/>
          </p:cNvSpPr>
          <p:nvPr/>
        </p:nvSpPr>
        <p:spPr bwMode="auto">
          <a:xfrm>
            <a:off x="5334000" y="2205465"/>
            <a:ext cx="3810000" cy="2895600"/>
          </a:xfrm>
          <a:prstGeom prst="roundRect">
            <a:avLst>
              <a:gd name="adj" fmla="val 16667"/>
            </a:avLst>
          </a:prstGeom>
          <a:solidFill>
            <a:sysClr val="window" lastClr="FFFFFF"/>
          </a:solidFill>
          <a:ln w="9525" cap="flat" cmpd="sng" algn="ctr">
            <a:noFill/>
            <a:prstDash val="solid"/>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lIns="0" tIns="0" rIns="0" bIns="0" anchor="ctr">
            <a:scene3d>
              <a:camera prst="perspectiveFront"/>
              <a:lightRig rig="threePt" dir="t"/>
            </a:scene3d>
          </a:bodyPr>
          <a:lstStyle/>
          <a:p>
            <a:pPr algn="ctr" rtl="1" fontAlgn="auto">
              <a:spcBef>
                <a:spcPct val="20000"/>
              </a:spcBef>
              <a:spcAft>
                <a:spcPts val="0"/>
              </a:spcAft>
              <a:defRPr/>
            </a:pPr>
            <a:endParaRPr lang="fa-IR" sz="2800" b="1" kern="0" cap="all" dirty="0">
              <a:ln w="9000" cmpd="sng">
                <a:solidFill>
                  <a:srgbClr val="FF0000"/>
                </a:solidFill>
                <a:prstDash val="solid"/>
              </a:ln>
              <a:solidFill>
                <a:srgbClr val="FF0000"/>
              </a:solidFill>
              <a:effectLst>
                <a:reflection blurRad="12700" stA="28000" endPos="45000" dist="1000" dir="5400000" sy="-100000" algn="bl" rotWithShape="0"/>
              </a:effectLst>
              <a:latin typeface="Arial" charset="0"/>
              <a:cs typeface="B Yekan" pitchFamily="2" charset="-78"/>
            </a:endParaRPr>
          </a:p>
          <a:p>
            <a:pPr algn="ctr" rtl="1" fontAlgn="auto">
              <a:spcBef>
                <a:spcPct val="20000"/>
              </a:spcBef>
              <a:spcAft>
                <a:spcPts val="0"/>
              </a:spcAft>
              <a:defRPr/>
            </a:pPr>
            <a:r>
              <a:rPr lang="fa-IR" sz="3600" b="1" kern="0" cap="all" dirty="0">
                <a:ln w="9000" cmpd="sng">
                  <a:solidFill>
                    <a:srgbClr val="FF0000"/>
                  </a:solidFill>
                  <a:prstDash val="solid"/>
                </a:ln>
                <a:solidFill>
                  <a:srgbClr val="FF0000"/>
                </a:solidFill>
                <a:effectLst>
                  <a:reflection blurRad="12700" stA="28000" endPos="45000" dist="1000" dir="5400000" sy="-100000" algn="bl" rotWithShape="0"/>
                </a:effectLst>
                <a:latin typeface="Arial" charset="0"/>
                <a:cs typeface="B Yekan" pitchFamily="2" charset="-78"/>
              </a:rPr>
              <a:t>شاخص های مجلس</a:t>
            </a:r>
          </a:p>
          <a:p>
            <a:pPr algn="ctr" rtl="1" fontAlgn="auto">
              <a:spcBef>
                <a:spcPct val="20000"/>
              </a:spcBef>
              <a:spcAft>
                <a:spcPts val="0"/>
              </a:spcAft>
              <a:defRPr/>
            </a:pPr>
            <a:r>
              <a:rPr lang="fa-IR" sz="3600" b="1" kern="0" cap="all" dirty="0">
                <a:ln w="9000" cmpd="sng">
                  <a:solidFill>
                    <a:srgbClr val="FF0000"/>
                  </a:solidFill>
                  <a:prstDash val="solid"/>
                </a:ln>
                <a:solidFill>
                  <a:srgbClr val="FF0000"/>
                </a:solidFill>
                <a:effectLst>
                  <a:reflection blurRad="12700" stA="28000" endPos="45000" dist="1000" dir="5400000" sy="-100000" algn="bl" rotWithShape="0"/>
                </a:effectLst>
                <a:latin typeface="Arial" charset="0"/>
                <a:cs typeface="B Yekan" pitchFamily="2" charset="-78"/>
              </a:rPr>
              <a:t> و نمایندگان</a:t>
            </a:r>
          </a:p>
          <a:p>
            <a:pPr algn="ctr" rtl="1" fontAlgn="auto">
              <a:spcBef>
                <a:spcPct val="20000"/>
              </a:spcBef>
              <a:spcAft>
                <a:spcPts val="0"/>
              </a:spcAft>
              <a:defRPr/>
            </a:pPr>
            <a:r>
              <a:rPr lang="fa-IR" sz="3600" b="1" kern="0" cap="all" dirty="0">
                <a:ln w="9000" cmpd="sng">
                  <a:solidFill>
                    <a:srgbClr val="FF0000"/>
                  </a:solidFill>
                  <a:prstDash val="solid"/>
                </a:ln>
                <a:solidFill>
                  <a:srgbClr val="FF0000"/>
                </a:solidFill>
                <a:effectLst>
                  <a:reflection blurRad="12700" stA="28000" endPos="45000" dist="1000" dir="5400000" sy="-100000" algn="bl" rotWithShape="0"/>
                </a:effectLst>
                <a:latin typeface="Arial" charset="0"/>
                <a:cs typeface="B Yekan" pitchFamily="2" charset="-78"/>
              </a:rPr>
              <a:t> در تراز انقلاب</a:t>
            </a:r>
          </a:p>
          <a:p>
            <a:pPr algn="ctr" rtl="1" fontAlgn="auto">
              <a:spcBef>
                <a:spcPct val="20000"/>
              </a:spcBef>
              <a:spcAft>
                <a:spcPts val="0"/>
              </a:spcAft>
              <a:defRPr/>
            </a:pPr>
            <a:endParaRPr lang="en-US" sz="2400" b="1" kern="0" cap="all" dirty="0">
              <a:ln w="9000" cmpd="sng">
                <a:solidFill>
                  <a:srgbClr val="FF0000"/>
                </a:solidFill>
                <a:prstDash val="solid"/>
              </a:ln>
              <a:solidFill>
                <a:srgbClr val="FF0000"/>
              </a:solidFill>
              <a:effectLst>
                <a:reflection blurRad="12700" stA="28000" endPos="45000" dist="1000" dir="5400000" sy="-100000" algn="bl" rotWithShape="0"/>
              </a:effectLst>
              <a:latin typeface="Constantia"/>
              <a:cs typeface="B Yekan" pitchFamily="2" charset="-78"/>
            </a:endParaRPr>
          </a:p>
        </p:txBody>
      </p:sp>
      <p:cxnSp>
        <p:nvCxnSpPr>
          <p:cNvPr id="13" name="Straight Arrow Connector 12"/>
          <p:cNvCxnSpPr>
            <a:endCxn id="4" idx="3"/>
          </p:cNvCxnSpPr>
          <p:nvPr/>
        </p:nvCxnSpPr>
        <p:spPr>
          <a:xfrm flipH="1" flipV="1">
            <a:off x="3230563" y="427038"/>
            <a:ext cx="2636837" cy="3073400"/>
          </a:xfrm>
          <a:prstGeom prst="straightConnector1">
            <a:avLst/>
          </a:prstGeom>
          <a:noFill/>
          <a:ln w="25400" cap="flat" cmpd="sng" algn="ctr">
            <a:solidFill>
              <a:sysClr val="windowText" lastClr="000000"/>
            </a:solidFill>
            <a:prstDash val="solid"/>
            <a:tailEnd type="arrow"/>
          </a:ln>
          <a:effectLst>
            <a:outerShdw blurRad="57150" dist="38100" dir="5400000" algn="ctr" rotWithShape="0">
              <a:sysClr val="windowText" lastClr="000000">
                <a:shade val="9000"/>
                <a:alpha val="48000"/>
                <a:satMod val="105000"/>
              </a:sysClr>
            </a:outerShdw>
          </a:effectLst>
        </p:spPr>
      </p:cxnSp>
      <p:cxnSp>
        <p:nvCxnSpPr>
          <p:cNvPr id="14" name="Straight Arrow Connector 13"/>
          <p:cNvCxnSpPr>
            <a:endCxn id="5" idx="3"/>
          </p:cNvCxnSpPr>
          <p:nvPr/>
        </p:nvCxnSpPr>
        <p:spPr>
          <a:xfrm flipH="1" flipV="1">
            <a:off x="3230563" y="1112838"/>
            <a:ext cx="2636837" cy="2387600"/>
          </a:xfrm>
          <a:prstGeom prst="straightConnector1">
            <a:avLst/>
          </a:prstGeom>
          <a:noFill/>
          <a:ln w="25400" cap="flat" cmpd="sng" algn="ctr">
            <a:solidFill>
              <a:sysClr val="windowText" lastClr="000000"/>
            </a:solidFill>
            <a:prstDash val="solid"/>
            <a:tailEnd type="arrow"/>
          </a:ln>
          <a:effectLst>
            <a:outerShdw blurRad="57150" dist="38100" dir="5400000" algn="ctr" rotWithShape="0">
              <a:sysClr val="windowText" lastClr="000000">
                <a:shade val="9000"/>
                <a:alpha val="48000"/>
                <a:satMod val="105000"/>
              </a:sysClr>
            </a:outerShdw>
          </a:effectLst>
        </p:spPr>
      </p:cxnSp>
      <p:cxnSp>
        <p:nvCxnSpPr>
          <p:cNvPr id="15" name="Straight Arrow Connector 14"/>
          <p:cNvCxnSpPr>
            <a:endCxn id="6" idx="3"/>
          </p:cNvCxnSpPr>
          <p:nvPr/>
        </p:nvCxnSpPr>
        <p:spPr>
          <a:xfrm flipH="1" flipV="1">
            <a:off x="3230563" y="1798638"/>
            <a:ext cx="2636837" cy="1701800"/>
          </a:xfrm>
          <a:prstGeom prst="straightConnector1">
            <a:avLst/>
          </a:prstGeom>
          <a:noFill/>
          <a:ln w="25400" cap="flat" cmpd="sng" algn="ctr">
            <a:solidFill>
              <a:sysClr val="windowText" lastClr="000000"/>
            </a:solidFill>
            <a:prstDash val="solid"/>
            <a:tailEnd type="arrow"/>
          </a:ln>
          <a:effectLst>
            <a:outerShdw blurRad="57150" dist="38100" dir="5400000" algn="ctr" rotWithShape="0">
              <a:sysClr val="windowText" lastClr="000000">
                <a:shade val="9000"/>
                <a:alpha val="48000"/>
                <a:satMod val="105000"/>
              </a:sysClr>
            </a:outerShdw>
          </a:effectLst>
        </p:spPr>
      </p:cxnSp>
      <p:cxnSp>
        <p:nvCxnSpPr>
          <p:cNvPr id="16" name="Straight Arrow Connector 15"/>
          <p:cNvCxnSpPr>
            <a:endCxn id="7" idx="3"/>
          </p:cNvCxnSpPr>
          <p:nvPr/>
        </p:nvCxnSpPr>
        <p:spPr>
          <a:xfrm flipH="1" flipV="1">
            <a:off x="3284538" y="2728913"/>
            <a:ext cx="2582862" cy="771525"/>
          </a:xfrm>
          <a:prstGeom prst="straightConnector1">
            <a:avLst/>
          </a:prstGeom>
          <a:noFill/>
          <a:ln w="25400" cap="flat" cmpd="sng" algn="ctr">
            <a:solidFill>
              <a:sysClr val="windowText" lastClr="000000"/>
            </a:solidFill>
            <a:prstDash val="solid"/>
            <a:tailEnd type="arrow"/>
          </a:ln>
          <a:effectLst>
            <a:outerShdw blurRad="57150" dist="38100" dir="5400000" algn="ctr" rotWithShape="0">
              <a:sysClr val="windowText" lastClr="000000">
                <a:shade val="9000"/>
                <a:alpha val="48000"/>
                <a:satMod val="105000"/>
              </a:sysClr>
            </a:outerShdw>
          </a:effectLst>
        </p:spPr>
      </p:cxnSp>
      <p:cxnSp>
        <p:nvCxnSpPr>
          <p:cNvPr id="17" name="Straight Arrow Connector 16"/>
          <p:cNvCxnSpPr>
            <a:endCxn id="8" idx="3"/>
          </p:cNvCxnSpPr>
          <p:nvPr/>
        </p:nvCxnSpPr>
        <p:spPr>
          <a:xfrm flipH="1">
            <a:off x="3284538" y="3500438"/>
            <a:ext cx="2582862" cy="203200"/>
          </a:xfrm>
          <a:prstGeom prst="straightConnector1">
            <a:avLst/>
          </a:prstGeom>
          <a:noFill/>
          <a:ln w="25400" cap="flat" cmpd="sng" algn="ctr">
            <a:solidFill>
              <a:sysClr val="windowText" lastClr="000000"/>
            </a:solidFill>
            <a:prstDash val="solid"/>
            <a:tailEnd type="arrow"/>
          </a:ln>
          <a:effectLst>
            <a:outerShdw blurRad="57150" dist="38100" dir="5400000" algn="ctr" rotWithShape="0">
              <a:sysClr val="windowText" lastClr="000000">
                <a:shade val="9000"/>
                <a:alpha val="48000"/>
                <a:satMod val="105000"/>
              </a:sysClr>
            </a:outerShdw>
          </a:effectLst>
        </p:spPr>
      </p:cxnSp>
      <p:cxnSp>
        <p:nvCxnSpPr>
          <p:cNvPr id="18" name="Straight Arrow Connector 17"/>
          <p:cNvCxnSpPr>
            <a:endCxn id="9" idx="3"/>
          </p:cNvCxnSpPr>
          <p:nvPr/>
        </p:nvCxnSpPr>
        <p:spPr>
          <a:xfrm flipH="1">
            <a:off x="3284538" y="3500438"/>
            <a:ext cx="2582862" cy="965200"/>
          </a:xfrm>
          <a:prstGeom prst="straightConnector1">
            <a:avLst/>
          </a:prstGeom>
          <a:noFill/>
          <a:ln w="25400" cap="flat" cmpd="sng" algn="ctr">
            <a:solidFill>
              <a:sysClr val="windowText" lastClr="000000"/>
            </a:solidFill>
            <a:prstDash val="solid"/>
            <a:tailEnd type="arrow"/>
          </a:ln>
          <a:effectLst>
            <a:outerShdw blurRad="57150" dist="38100" dir="5400000" algn="ctr" rotWithShape="0">
              <a:sysClr val="windowText" lastClr="000000">
                <a:shade val="9000"/>
                <a:alpha val="48000"/>
                <a:satMod val="105000"/>
              </a:sysClr>
            </a:outerShdw>
          </a:effectLst>
        </p:spPr>
      </p:cxnSp>
      <p:cxnSp>
        <p:nvCxnSpPr>
          <p:cNvPr id="19" name="Straight Arrow Connector 18"/>
          <p:cNvCxnSpPr>
            <a:endCxn id="10" idx="3"/>
          </p:cNvCxnSpPr>
          <p:nvPr/>
        </p:nvCxnSpPr>
        <p:spPr>
          <a:xfrm flipH="1">
            <a:off x="3267075" y="3500438"/>
            <a:ext cx="2600325" cy="1711325"/>
          </a:xfrm>
          <a:prstGeom prst="straightConnector1">
            <a:avLst/>
          </a:prstGeom>
          <a:noFill/>
          <a:ln w="25400" cap="flat" cmpd="sng" algn="ctr">
            <a:solidFill>
              <a:sysClr val="windowText" lastClr="000000"/>
            </a:solidFill>
            <a:prstDash val="solid"/>
            <a:tailEnd type="arrow"/>
          </a:ln>
          <a:effectLst>
            <a:outerShdw blurRad="57150" dist="38100" dir="5400000" algn="ctr" rotWithShape="0">
              <a:sysClr val="windowText" lastClr="000000">
                <a:shade val="9000"/>
                <a:alpha val="48000"/>
                <a:satMod val="105000"/>
              </a:sysClr>
            </a:outerShdw>
          </a:effectLst>
        </p:spPr>
      </p:cxnSp>
      <p:cxnSp>
        <p:nvCxnSpPr>
          <p:cNvPr id="20" name="Straight Arrow Connector 19"/>
          <p:cNvCxnSpPr/>
          <p:nvPr/>
        </p:nvCxnSpPr>
        <p:spPr>
          <a:xfrm flipH="1">
            <a:off x="3284538" y="3500438"/>
            <a:ext cx="2582862" cy="2686050"/>
          </a:xfrm>
          <a:prstGeom prst="straightConnector1">
            <a:avLst/>
          </a:prstGeom>
          <a:noFill/>
          <a:ln w="25400" cap="flat" cmpd="sng" algn="ctr">
            <a:solidFill>
              <a:sysClr val="windowText" lastClr="000000"/>
            </a:solidFill>
            <a:prstDash val="solid"/>
            <a:tailEnd type="arrow"/>
          </a:ln>
          <a:effectLst>
            <a:outerShdw blurRad="57150" dist="38100" dir="5400000" algn="ctr" rotWithShape="0">
              <a:sysClr val="windowText" lastClr="000000">
                <a:shade val="9000"/>
                <a:alpha val="48000"/>
                <a:satMod val="105000"/>
              </a:sysClr>
            </a:outerShdw>
          </a:effectLst>
        </p:spPr>
      </p:cxnSp>
      <p:pic>
        <p:nvPicPr>
          <p:cNvPr id="111635"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475288"/>
            <a:ext cx="13017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0688" y="11360"/>
            <a:ext cx="1543050" cy="60007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1000"/>
                                        <p:tgtEl>
                                          <p:spTgt spid="5"/>
                                        </p:tgtEl>
                                      </p:cBhvr>
                                    </p:animEffect>
                                    <p:anim calcmode="lin" valueType="num">
                                      <p:cBhvr>
                                        <p:cTn id="69" dur="1000" fill="hold"/>
                                        <p:tgtEl>
                                          <p:spTgt spid="5"/>
                                        </p:tgtEl>
                                        <p:attrNameLst>
                                          <p:attrName>ppt_x</p:attrName>
                                        </p:attrNameLst>
                                      </p:cBhvr>
                                      <p:tavLst>
                                        <p:tav tm="0">
                                          <p:val>
                                            <p:strVal val="#ppt_x"/>
                                          </p:val>
                                        </p:tav>
                                        <p:tav tm="100000">
                                          <p:val>
                                            <p:strVal val="#ppt_x"/>
                                          </p:val>
                                        </p:tav>
                                      </p:tavLst>
                                    </p:anim>
                                    <p:anim calcmode="lin" valueType="num">
                                      <p:cBhvr>
                                        <p:cTn id="7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1000"/>
                                        <p:tgtEl>
                                          <p:spTgt spid="6"/>
                                        </p:tgtEl>
                                      </p:cBhvr>
                                    </p:animEffect>
                                    <p:anim calcmode="lin" valueType="num">
                                      <p:cBhvr>
                                        <p:cTn id="76" dur="1000" fill="hold"/>
                                        <p:tgtEl>
                                          <p:spTgt spid="6"/>
                                        </p:tgtEl>
                                        <p:attrNameLst>
                                          <p:attrName>ppt_x</p:attrName>
                                        </p:attrNameLst>
                                      </p:cBhvr>
                                      <p:tavLst>
                                        <p:tav tm="0">
                                          <p:val>
                                            <p:strVal val="#ppt_x"/>
                                          </p:val>
                                        </p:tav>
                                        <p:tav tm="100000">
                                          <p:val>
                                            <p:strVal val="#ppt_x"/>
                                          </p:val>
                                        </p:tav>
                                      </p:tavLst>
                                    </p:anim>
                                    <p:anim calcmode="lin" valueType="num">
                                      <p:cBhvr>
                                        <p:cTn id="7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1000"/>
                                        <p:tgtEl>
                                          <p:spTgt spid="7"/>
                                        </p:tgtEl>
                                      </p:cBhvr>
                                    </p:animEffect>
                                    <p:anim calcmode="lin" valueType="num">
                                      <p:cBhvr>
                                        <p:cTn id="83" dur="1000" fill="hold"/>
                                        <p:tgtEl>
                                          <p:spTgt spid="7"/>
                                        </p:tgtEl>
                                        <p:attrNameLst>
                                          <p:attrName>ppt_x</p:attrName>
                                        </p:attrNameLst>
                                      </p:cBhvr>
                                      <p:tavLst>
                                        <p:tav tm="0">
                                          <p:val>
                                            <p:strVal val="#ppt_x"/>
                                          </p:val>
                                        </p:tav>
                                        <p:tav tm="100000">
                                          <p:val>
                                            <p:strVal val="#ppt_x"/>
                                          </p:val>
                                        </p:tav>
                                      </p:tavLst>
                                    </p:anim>
                                    <p:anim calcmode="lin" valueType="num">
                                      <p:cBhvr>
                                        <p:cTn id="8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1000"/>
                                        <p:tgtEl>
                                          <p:spTgt spid="8"/>
                                        </p:tgtEl>
                                      </p:cBhvr>
                                    </p:animEffect>
                                    <p:anim calcmode="lin" valueType="num">
                                      <p:cBhvr>
                                        <p:cTn id="90" dur="1000" fill="hold"/>
                                        <p:tgtEl>
                                          <p:spTgt spid="8"/>
                                        </p:tgtEl>
                                        <p:attrNameLst>
                                          <p:attrName>ppt_x</p:attrName>
                                        </p:attrNameLst>
                                      </p:cBhvr>
                                      <p:tavLst>
                                        <p:tav tm="0">
                                          <p:val>
                                            <p:strVal val="#ppt_x"/>
                                          </p:val>
                                        </p:tav>
                                        <p:tav tm="100000">
                                          <p:val>
                                            <p:strVal val="#ppt_x"/>
                                          </p:val>
                                        </p:tav>
                                      </p:tavLst>
                                    </p:anim>
                                    <p:anim calcmode="lin" valueType="num">
                                      <p:cBhvr>
                                        <p:cTn id="9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fade">
                                      <p:cBhvr>
                                        <p:cTn id="96" dur="1000"/>
                                        <p:tgtEl>
                                          <p:spTgt spid="9"/>
                                        </p:tgtEl>
                                      </p:cBhvr>
                                    </p:animEffect>
                                    <p:anim calcmode="lin" valueType="num">
                                      <p:cBhvr>
                                        <p:cTn id="97" dur="1000" fill="hold"/>
                                        <p:tgtEl>
                                          <p:spTgt spid="9"/>
                                        </p:tgtEl>
                                        <p:attrNameLst>
                                          <p:attrName>ppt_x</p:attrName>
                                        </p:attrNameLst>
                                      </p:cBhvr>
                                      <p:tavLst>
                                        <p:tav tm="0">
                                          <p:val>
                                            <p:strVal val="#ppt_x"/>
                                          </p:val>
                                        </p:tav>
                                        <p:tav tm="100000">
                                          <p:val>
                                            <p:strVal val="#ppt_x"/>
                                          </p:val>
                                        </p:tav>
                                      </p:tavLst>
                                    </p:anim>
                                    <p:anim calcmode="lin" valueType="num">
                                      <p:cBhvr>
                                        <p:cTn id="9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fade">
                                      <p:cBhvr>
                                        <p:cTn id="110" dur="1000"/>
                                        <p:tgtEl>
                                          <p:spTgt spid="11"/>
                                        </p:tgtEl>
                                      </p:cBhvr>
                                    </p:animEffect>
                                    <p:anim calcmode="lin" valueType="num">
                                      <p:cBhvr>
                                        <p:cTn id="111" dur="1000" fill="hold"/>
                                        <p:tgtEl>
                                          <p:spTgt spid="11"/>
                                        </p:tgtEl>
                                        <p:attrNameLst>
                                          <p:attrName>ppt_x</p:attrName>
                                        </p:attrNameLst>
                                      </p:cBhvr>
                                      <p:tavLst>
                                        <p:tav tm="0">
                                          <p:val>
                                            <p:strVal val="#ppt_x"/>
                                          </p:val>
                                        </p:tav>
                                        <p:tav tm="100000">
                                          <p:val>
                                            <p:strVal val="#ppt_x"/>
                                          </p:val>
                                        </p:tav>
                                      </p:tavLst>
                                    </p:anim>
                                    <p:anim calcmode="lin" valueType="num">
                                      <p:cBhvr>
                                        <p:cTn id="1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27000" y="1523349"/>
            <a:ext cx="2762295" cy="1070037"/>
          </a:xfrm>
          <a:prstGeom prst="rect">
            <a:avLst/>
          </a:prstGeom>
        </p:spPr>
        <p:txBody>
          <a:bodyPr wrap="none">
            <a:spAutoFit/>
          </a:bodyPr>
          <a:lstStyle/>
          <a:p>
            <a:pPr algn="r" rtl="1" eaLnBrk="1" hangingPunct="1">
              <a:lnSpc>
                <a:spcPct val="115000"/>
              </a:lnSpc>
              <a:spcAft>
                <a:spcPts val="1000"/>
              </a:spcAft>
              <a:defRPr/>
            </a:pPr>
            <a:r>
              <a:rPr lang="fa-IR" sz="2400" b="1" dirty="0">
                <a:effectLst>
                  <a:glow rad="228600">
                    <a:schemeClr val="accent5">
                      <a:satMod val="175000"/>
                      <a:alpha val="40000"/>
                    </a:schemeClr>
                  </a:glow>
                </a:effectLst>
                <a:latin typeface="Calibri"/>
                <a:ea typeface="Calibri"/>
                <a:cs typeface="B Zar"/>
              </a:rPr>
              <a:t>شاخص های انتخاباتی</a:t>
            </a:r>
          </a:p>
          <a:p>
            <a:pPr algn="r" rtl="1" eaLnBrk="1" hangingPunct="1">
              <a:lnSpc>
                <a:spcPct val="115000"/>
              </a:lnSpc>
              <a:spcAft>
                <a:spcPts val="1000"/>
              </a:spcAft>
              <a:defRPr/>
            </a:pPr>
            <a:r>
              <a:rPr lang="fa-IR" sz="2400" b="1" dirty="0">
                <a:effectLst>
                  <a:glow rad="228600">
                    <a:schemeClr val="accent5">
                      <a:satMod val="175000"/>
                      <a:alpha val="40000"/>
                    </a:schemeClr>
                  </a:glow>
                </a:effectLst>
                <a:latin typeface="Calibri"/>
                <a:ea typeface="Calibri"/>
                <a:cs typeface="B Zar"/>
              </a:rPr>
              <a:t> یک نماینده تراز انقلاب</a:t>
            </a:r>
            <a:endParaRPr lang="en-US" dirty="0">
              <a:effectLst>
                <a:glow rad="228600">
                  <a:schemeClr val="accent5">
                    <a:satMod val="175000"/>
                    <a:alpha val="40000"/>
                  </a:schemeClr>
                </a:glow>
              </a:effectLst>
              <a:latin typeface="Calibri"/>
              <a:ea typeface="Calibri"/>
              <a:cs typeface="Arial"/>
            </a:endParaRPr>
          </a:p>
        </p:txBody>
      </p:sp>
      <p:sp>
        <p:nvSpPr>
          <p:cNvPr id="3" name="Rectangle 2"/>
          <p:cNvSpPr/>
          <p:nvPr/>
        </p:nvSpPr>
        <p:spPr>
          <a:xfrm>
            <a:off x="938274" y="99359"/>
            <a:ext cx="3409908" cy="446276"/>
          </a:xfrm>
          <a:prstGeom prst="rect">
            <a:avLst/>
          </a:prstGeom>
        </p:spPr>
        <p:txBody>
          <a:bodyPr wrap="none">
            <a:spAutoFit/>
            <a:scene3d>
              <a:camera prst="orthographicFront"/>
              <a:lightRig rig="threePt" dir="t"/>
            </a:scene3d>
            <a:sp3d extrusionH="57150">
              <a:bevelT w="38100" h="38100" prst="relaxedInset"/>
            </a:sp3d>
          </a:bodyPr>
          <a:lstStyle/>
          <a:p>
            <a:pPr algn="r" rtl="1" eaLnBrk="1" hangingPunct="1">
              <a:lnSpc>
                <a:spcPct val="115000"/>
              </a:lnSpc>
              <a:spcAft>
                <a:spcPts val="1000"/>
              </a:spcAft>
              <a:defRPr/>
            </a:pPr>
            <a:r>
              <a:rPr lang="fa-IR" sz="2000" b="1" dirty="0">
                <a:latin typeface="Calibri"/>
                <a:ea typeface="Calibri"/>
                <a:cs typeface="B Zar"/>
              </a:rPr>
              <a:t>استفاده از شیوه های تبلیغاتی صحیح</a:t>
            </a:r>
            <a:endParaRPr lang="en-US" sz="1600" b="1" dirty="0">
              <a:latin typeface="Calibri"/>
              <a:ea typeface="Calibri"/>
              <a:cs typeface="Arial"/>
            </a:endParaRPr>
          </a:p>
        </p:txBody>
      </p:sp>
      <p:sp>
        <p:nvSpPr>
          <p:cNvPr id="4" name="Rectangle 3"/>
          <p:cNvSpPr/>
          <p:nvPr/>
        </p:nvSpPr>
        <p:spPr>
          <a:xfrm>
            <a:off x="1204373" y="733635"/>
            <a:ext cx="3143809" cy="446276"/>
          </a:xfrm>
          <a:prstGeom prst="rect">
            <a:avLst/>
          </a:prstGeom>
        </p:spPr>
        <p:txBody>
          <a:bodyPr wrap="none">
            <a:spAutoFit/>
            <a:scene3d>
              <a:camera prst="orthographicFront"/>
              <a:lightRig rig="threePt" dir="t"/>
            </a:scene3d>
            <a:sp3d extrusionH="57150">
              <a:bevelT w="38100" h="38100" prst="relaxedInset"/>
            </a:sp3d>
          </a:bodyPr>
          <a:lstStyle/>
          <a:p>
            <a:pPr algn="r" rtl="1" eaLnBrk="1" hangingPunct="1">
              <a:lnSpc>
                <a:spcPct val="115000"/>
              </a:lnSpc>
              <a:spcAft>
                <a:spcPts val="1000"/>
              </a:spcAft>
              <a:defRPr/>
            </a:pPr>
            <a:r>
              <a:rPr lang="fa-IR" sz="2000" b="1" dirty="0">
                <a:latin typeface="Calibri"/>
                <a:ea typeface="Calibri"/>
                <a:cs typeface="B Zar"/>
              </a:rPr>
              <a:t>پرهیز از بداخلاقی های انتخاباتی</a:t>
            </a:r>
            <a:endParaRPr lang="en-US" sz="1600" b="1" dirty="0">
              <a:latin typeface="Calibri"/>
              <a:ea typeface="Calibri"/>
              <a:cs typeface="Arial"/>
            </a:endParaRPr>
          </a:p>
        </p:txBody>
      </p:sp>
      <p:sp>
        <p:nvSpPr>
          <p:cNvPr id="5" name="Rectangle 4"/>
          <p:cNvSpPr/>
          <p:nvPr/>
        </p:nvSpPr>
        <p:spPr>
          <a:xfrm>
            <a:off x="243256" y="1597566"/>
            <a:ext cx="4252544" cy="800219"/>
          </a:xfrm>
          <a:prstGeom prst="rect">
            <a:avLst/>
          </a:prstGeom>
        </p:spPr>
        <p:txBody>
          <a:bodyPr>
            <a:spAutoFit/>
            <a:scene3d>
              <a:camera prst="orthographicFront"/>
              <a:lightRig rig="threePt" dir="t"/>
            </a:scene3d>
            <a:sp3d extrusionH="57150">
              <a:bevelT w="38100" h="38100" prst="relaxedInset"/>
            </a:sp3d>
          </a:bodyPr>
          <a:lstStyle/>
          <a:p>
            <a:pPr algn="r" rtl="1" eaLnBrk="1" hangingPunct="1">
              <a:lnSpc>
                <a:spcPct val="115000"/>
              </a:lnSpc>
              <a:spcAft>
                <a:spcPts val="1000"/>
              </a:spcAft>
              <a:defRPr/>
            </a:pPr>
            <a:r>
              <a:rPr lang="fa-IR" sz="2000" b="1" dirty="0">
                <a:latin typeface="Calibri"/>
                <a:ea typeface="Calibri"/>
                <a:cs typeface="B Zar"/>
              </a:rPr>
              <a:t>پرهیز از اسراف و هزینه های سنگین تبلیغاتی و انتخاباتی</a:t>
            </a:r>
            <a:endParaRPr lang="en-US" sz="1600" b="1" dirty="0">
              <a:latin typeface="Calibri"/>
              <a:ea typeface="Calibri"/>
              <a:cs typeface="Arial"/>
            </a:endParaRPr>
          </a:p>
        </p:txBody>
      </p:sp>
      <p:sp>
        <p:nvSpPr>
          <p:cNvPr id="6" name="Rectangle 5"/>
          <p:cNvSpPr/>
          <p:nvPr/>
        </p:nvSpPr>
        <p:spPr>
          <a:xfrm>
            <a:off x="6772275" y="3956050"/>
            <a:ext cx="2333625" cy="14954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r" rtl="1" eaLnBrk="1" hangingPunct="1">
              <a:lnSpc>
                <a:spcPct val="115000"/>
              </a:lnSpc>
              <a:spcAft>
                <a:spcPts val="1000"/>
              </a:spcAft>
              <a:defRPr/>
            </a:pPr>
            <a:r>
              <a:rPr lang="fa-IR" sz="2400" b="1" dirty="0">
                <a:ea typeface="Calibri"/>
                <a:cs typeface="B Zar"/>
              </a:rPr>
              <a:t>شاخص های فردی</a:t>
            </a:r>
          </a:p>
          <a:p>
            <a:pPr algn="r" rtl="1" eaLnBrk="1" hangingPunct="1">
              <a:lnSpc>
                <a:spcPct val="115000"/>
              </a:lnSpc>
              <a:spcAft>
                <a:spcPts val="1000"/>
              </a:spcAft>
              <a:defRPr/>
            </a:pPr>
            <a:r>
              <a:rPr lang="fa-IR" sz="2400" b="1" dirty="0">
                <a:ea typeface="Calibri"/>
                <a:cs typeface="B Zar"/>
              </a:rPr>
              <a:t> یک نماینده تراز انقلاب</a:t>
            </a:r>
            <a:endParaRPr lang="en-US" dirty="0">
              <a:ea typeface="Calibri"/>
              <a:cs typeface="Arial"/>
            </a:endParaRPr>
          </a:p>
        </p:txBody>
      </p:sp>
      <p:sp>
        <p:nvSpPr>
          <p:cNvPr id="7" name="Rectangle 6"/>
          <p:cNvSpPr/>
          <p:nvPr/>
        </p:nvSpPr>
        <p:spPr>
          <a:xfrm>
            <a:off x="0" y="2592388"/>
            <a:ext cx="6127750" cy="41894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r" rtl="1" eaLnBrk="1" hangingPunct="1">
              <a:lnSpc>
                <a:spcPct val="115000"/>
              </a:lnSpc>
              <a:spcAft>
                <a:spcPts val="1000"/>
              </a:spcAft>
              <a:defRPr/>
            </a:pPr>
            <a:r>
              <a:rPr lang="fa-IR" sz="2000" b="1" dirty="0">
                <a:ea typeface="Calibri"/>
                <a:cs typeface="B Zar"/>
              </a:rPr>
              <a:t>- تعهد و پایبندی به مبانی وارزش های اسلام ، نظام انقلابی و اهداف ملت</a:t>
            </a:r>
            <a:endParaRPr lang="en-US" sz="1600" b="1" dirty="0">
              <a:ea typeface="Calibri"/>
              <a:cs typeface="Arial"/>
            </a:endParaRPr>
          </a:p>
          <a:p>
            <a:pPr algn="r" rtl="1" eaLnBrk="1" hangingPunct="1">
              <a:lnSpc>
                <a:spcPct val="115000"/>
              </a:lnSpc>
              <a:spcAft>
                <a:spcPts val="1000"/>
              </a:spcAft>
              <a:defRPr/>
            </a:pPr>
            <a:r>
              <a:rPr lang="fa-IR" sz="2000" b="1" dirty="0">
                <a:ea typeface="Calibri"/>
                <a:cs typeface="B Zar"/>
              </a:rPr>
              <a:t>- اعتقاد به خدمتگذاری مردم و مستضعفان</a:t>
            </a:r>
            <a:endParaRPr lang="en-US" sz="1600" b="1" dirty="0">
              <a:ea typeface="Calibri"/>
              <a:cs typeface="Arial"/>
            </a:endParaRPr>
          </a:p>
          <a:p>
            <a:pPr algn="r" rtl="1" eaLnBrk="1" hangingPunct="1">
              <a:lnSpc>
                <a:spcPct val="115000"/>
              </a:lnSpc>
              <a:spcAft>
                <a:spcPts val="1000"/>
              </a:spcAft>
              <a:defRPr/>
            </a:pPr>
            <a:r>
              <a:rPr lang="fa-IR" sz="2000" b="1" dirty="0">
                <a:ea typeface="Calibri"/>
                <a:cs typeface="B Zar"/>
              </a:rPr>
              <a:t>- استکبار ستیزی ، شجاعت و مقاومت در برابر فشارهای دشمن</a:t>
            </a:r>
            <a:endParaRPr lang="en-US" sz="1600" b="1" dirty="0">
              <a:ea typeface="Calibri"/>
              <a:cs typeface="Arial"/>
            </a:endParaRPr>
          </a:p>
          <a:p>
            <a:pPr algn="r" rtl="1" eaLnBrk="1" hangingPunct="1">
              <a:lnSpc>
                <a:spcPct val="115000"/>
              </a:lnSpc>
              <a:spcAft>
                <a:spcPts val="1000"/>
              </a:spcAft>
              <a:defRPr/>
            </a:pPr>
            <a:r>
              <a:rPr lang="fa-IR" sz="2000" b="1" dirty="0">
                <a:ea typeface="Calibri"/>
                <a:cs typeface="B Zar"/>
              </a:rPr>
              <a:t>- استقلال طلبی ومرزبندی با دشمن</a:t>
            </a:r>
            <a:endParaRPr lang="en-US" sz="1600" b="1" dirty="0">
              <a:ea typeface="Calibri"/>
              <a:cs typeface="Arial"/>
            </a:endParaRPr>
          </a:p>
          <a:p>
            <a:pPr algn="r" rtl="1" eaLnBrk="1" hangingPunct="1">
              <a:lnSpc>
                <a:spcPct val="115000"/>
              </a:lnSpc>
              <a:spcAft>
                <a:spcPts val="1000"/>
              </a:spcAft>
              <a:defRPr/>
            </a:pPr>
            <a:r>
              <a:rPr lang="fa-IR" sz="2000" b="1" dirty="0">
                <a:ea typeface="Calibri"/>
                <a:cs typeface="B Zar"/>
              </a:rPr>
              <a:t>- طهارت اقتصادی ، ساده زیستی و اجتناب از اشرافی گری و عدم اتصال به مراکز ثروت و قدرت</a:t>
            </a:r>
            <a:endParaRPr lang="en-US" sz="1600" b="1" dirty="0">
              <a:ea typeface="Calibri"/>
              <a:cs typeface="Arial"/>
            </a:endParaRPr>
          </a:p>
          <a:p>
            <a:pPr algn="r" rtl="1" eaLnBrk="1" hangingPunct="1">
              <a:lnSpc>
                <a:spcPct val="115000"/>
              </a:lnSpc>
              <a:spcAft>
                <a:spcPts val="1000"/>
              </a:spcAft>
              <a:defRPr/>
            </a:pPr>
            <a:r>
              <a:rPr lang="fa-IR" sz="2000" b="1" dirty="0">
                <a:ea typeface="Calibri"/>
                <a:cs typeface="B Zar"/>
              </a:rPr>
              <a:t>-تخصص ، تجربه ،حسن سابقه ، صداقت و روراستی </a:t>
            </a:r>
            <a:endParaRPr lang="en-US" sz="1600" b="1" dirty="0">
              <a:ea typeface="Calibri"/>
              <a:cs typeface="Arial"/>
            </a:endParaRPr>
          </a:p>
          <a:p>
            <a:pPr algn="r" rtl="1" eaLnBrk="1" hangingPunct="1">
              <a:lnSpc>
                <a:spcPct val="115000"/>
              </a:lnSpc>
              <a:spcAft>
                <a:spcPts val="1000"/>
              </a:spcAft>
              <a:defRPr/>
            </a:pPr>
            <a:r>
              <a:rPr lang="fa-IR" sz="2000" b="1" dirty="0">
                <a:ea typeface="Calibri"/>
                <a:cs typeface="B Zar"/>
              </a:rPr>
              <a:t>- مردمی بودن و</a:t>
            </a:r>
            <a:r>
              <a:rPr lang="en-US" sz="2000" b="1" dirty="0">
                <a:ea typeface="Calibri"/>
                <a:cs typeface="B Zar"/>
              </a:rPr>
              <a:t> </a:t>
            </a:r>
            <a:r>
              <a:rPr lang="fa-IR" sz="2000" b="1" dirty="0">
                <a:ea typeface="Calibri"/>
                <a:cs typeface="B Zar"/>
              </a:rPr>
              <a:t>وفاداری به پیگیری مطالبات منطقی مردم</a:t>
            </a:r>
            <a:endParaRPr lang="en-US" sz="1600" b="1" dirty="0">
              <a:ea typeface="Calibri"/>
              <a:cs typeface="Arial"/>
            </a:endParaRPr>
          </a:p>
        </p:txBody>
      </p:sp>
      <p:cxnSp>
        <p:nvCxnSpPr>
          <p:cNvPr id="8" name="Straight Arrow Connector 7"/>
          <p:cNvCxnSpPr>
            <a:endCxn id="4" idx="3"/>
          </p:cNvCxnSpPr>
          <p:nvPr/>
        </p:nvCxnSpPr>
        <p:spPr>
          <a:xfrm flipH="1" flipV="1">
            <a:off x="4348163" y="957263"/>
            <a:ext cx="2205037" cy="1150937"/>
          </a:xfrm>
          <a:prstGeom prst="straightConnector1">
            <a:avLst/>
          </a:prstGeom>
          <a:noFill/>
          <a:ln w="25400" cap="flat" cmpd="sng" algn="ctr">
            <a:solidFill>
              <a:srgbClr val="FF0000"/>
            </a:solidFill>
            <a:prstDash val="solid"/>
            <a:tailEnd type="arrow"/>
          </a:ln>
          <a:effectLst>
            <a:outerShdw blurRad="57150" dist="38100" dir="5400000" algn="ctr" rotWithShape="0">
              <a:sysClr val="windowText" lastClr="000000">
                <a:shade val="9000"/>
                <a:alpha val="48000"/>
                <a:satMod val="105000"/>
              </a:sysClr>
            </a:outerShdw>
          </a:effectLst>
        </p:spPr>
      </p:cxnSp>
      <p:cxnSp>
        <p:nvCxnSpPr>
          <p:cNvPr id="9" name="Straight Arrow Connector 8"/>
          <p:cNvCxnSpPr/>
          <p:nvPr/>
        </p:nvCxnSpPr>
        <p:spPr>
          <a:xfrm flipH="1" flipV="1">
            <a:off x="4495800" y="304800"/>
            <a:ext cx="2057400" cy="1803400"/>
          </a:xfrm>
          <a:prstGeom prst="straightConnector1">
            <a:avLst/>
          </a:prstGeom>
          <a:noFill/>
          <a:ln w="25400" cap="flat" cmpd="sng" algn="ctr">
            <a:solidFill>
              <a:srgbClr val="FF0000"/>
            </a:solidFill>
            <a:prstDash val="solid"/>
            <a:tailEnd type="arrow"/>
          </a:ln>
          <a:effectLst>
            <a:outerShdw blurRad="57150" dist="38100" dir="5400000" algn="ctr" rotWithShape="0">
              <a:sysClr val="windowText" lastClr="000000">
                <a:shade val="9000"/>
                <a:alpha val="48000"/>
                <a:satMod val="105000"/>
              </a:sysClr>
            </a:outerShdw>
          </a:effectLst>
        </p:spPr>
      </p:cxnSp>
      <p:cxnSp>
        <p:nvCxnSpPr>
          <p:cNvPr id="10" name="Straight Arrow Connector 9"/>
          <p:cNvCxnSpPr>
            <a:endCxn id="5" idx="3"/>
          </p:cNvCxnSpPr>
          <p:nvPr/>
        </p:nvCxnSpPr>
        <p:spPr>
          <a:xfrm flipH="1" flipV="1">
            <a:off x="4495800" y="1997075"/>
            <a:ext cx="2057400" cy="111125"/>
          </a:xfrm>
          <a:prstGeom prst="straightConnector1">
            <a:avLst/>
          </a:prstGeom>
          <a:noFill/>
          <a:ln w="25400" cap="flat" cmpd="sng" algn="ctr">
            <a:solidFill>
              <a:srgbClr val="FF0000"/>
            </a:solidFill>
            <a:prstDash val="solid"/>
            <a:tailEnd type="arrow"/>
          </a:ln>
          <a:effectLst>
            <a:outerShdw blurRad="57150" dist="38100" dir="5400000" algn="ctr" rotWithShape="0">
              <a:sysClr val="windowText" lastClr="000000">
                <a:shade val="9000"/>
                <a:alpha val="48000"/>
                <a:satMod val="105000"/>
              </a:sysClr>
            </a:outerShdw>
          </a:effectLst>
        </p:spPr>
      </p:cxnSp>
      <p:sp>
        <p:nvSpPr>
          <p:cNvPr id="17" name="Right Brace 16"/>
          <p:cNvSpPr/>
          <p:nvPr/>
        </p:nvSpPr>
        <p:spPr>
          <a:xfrm>
            <a:off x="6238875" y="2549525"/>
            <a:ext cx="533400" cy="4308475"/>
          </a:xfrm>
          <a:prstGeom prst="rightBrace">
            <a:avLst>
              <a:gd name="adj1" fmla="val 68377"/>
              <a:gd name="adj2" fmla="val 50000"/>
            </a:avLst>
          </a:prstGeom>
          <a:ln/>
        </p:spPr>
        <p:style>
          <a:lnRef idx="3">
            <a:schemeClr val="dk1"/>
          </a:lnRef>
          <a:fillRef idx="0">
            <a:schemeClr val="dk1"/>
          </a:fillRef>
          <a:effectRef idx="2">
            <a:schemeClr val="dk1"/>
          </a:effectRef>
          <a:fontRef idx="minor">
            <a:schemeClr val="tx1"/>
          </a:fontRef>
        </p:style>
        <p:txBody>
          <a:bodyPr rtlCol="1" anchor="ctr"/>
          <a:lstStyle/>
          <a:p>
            <a:pPr algn="ctr" eaLnBrk="1" fontAlgn="auto" hangingPunct="1">
              <a:spcBef>
                <a:spcPts val="0"/>
              </a:spcBef>
              <a:spcAft>
                <a:spcPts val="0"/>
              </a:spcAft>
              <a:defRPr/>
            </a:pPr>
            <a:endParaRPr lang="fa-IR" kern="0"/>
          </a:p>
        </p:txBody>
      </p:sp>
      <p:pic>
        <p:nvPicPr>
          <p:cNvPr id="12" name="Picture 1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688" y="11360"/>
            <a:ext cx="1543050" cy="60007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randombar(horizontal)">
                                      <p:cBhvr>
                                        <p:cTn id="42" dur="5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5100" y="2831616"/>
            <a:ext cx="2504152" cy="1819216"/>
          </a:xfrm>
          <a:prstGeom prst="rect">
            <a:avLst/>
          </a:prstGeom>
        </p:spPr>
        <p:txBody>
          <a:bodyPr>
            <a:spAutoFit/>
          </a:bodyPr>
          <a:lstStyle/>
          <a:p>
            <a:pPr algn="r" rtl="1" eaLnBrk="1" hangingPunct="1">
              <a:lnSpc>
                <a:spcPct val="115000"/>
              </a:lnSpc>
              <a:spcAft>
                <a:spcPts val="1000"/>
              </a:spcAft>
              <a:defRPr/>
            </a:pPr>
            <a:r>
              <a:rPr lang="fa-IR" sz="2800" b="1" dirty="0">
                <a:ln w="12700">
                  <a:solidFill>
                    <a:schemeClr val="accent5"/>
                  </a:solidFill>
                  <a:prstDash val="solid"/>
                </a:ln>
                <a:pattFill prst="ltDnDiag">
                  <a:fgClr>
                    <a:schemeClr val="accent5">
                      <a:lumMod val="60000"/>
                      <a:lumOff val="40000"/>
                    </a:schemeClr>
                  </a:fgClr>
                  <a:bgClr>
                    <a:schemeClr val="bg1"/>
                  </a:bgClr>
                </a:pattFill>
                <a:latin typeface="Calibri"/>
                <a:ea typeface="Calibri"/>
                <a:cs typeface="B Titr" panose="00000700000000000000" pitchFamily="2" charset="-78"/>
              </a:rPr>
              <a:t>شاخص های کاری</a:t>
            </a:r>
          </a:p>
          <a:p>
            <a:pPr algn="ctr" rtl="1" eaLnBrk="1" hangingPunct="1">
              <a:lnSpc>
                <a:spcPct val="115000"/>
              </a:lnSpc>
              <a:spcAft>
                <a:spcPts val="1000"/>
              </a:spcAft>
              <a:defRPr/>
            </a:pPr>
            <a:r>
              <a:rPr lang="fa-IR" sz="2800" b="1" dirty="0">
                <a:ln w="12700">
                  <a:solidFill>
                    <a:schemeClr val="accent5"/>
                  </a:solidFill>
                  <a:prstDash val="solid"/>
                </a:ln>
                <a:pattFill prst="ltDnDiag">
                  <a:fgClr>
                    <a:schemeClr val="accent5">
                      <a:lumMod val="60000"/>
                      <a:lumOff val="40000"/>
                    </a:schemeClr>
                  </a:fgClr>
                  <a:bgClr>
                    <a:schemeClr val="bg1"/>
                  </a:bgClr>
                </a:pattFill>
                <a:latin typeface="Calibri"/>
                <a:ea typeface="Calibri"/>
                <a:cs typeface="B Titr" panose="00000700000000000000" pitchFamily="2" charset="-78"/>
              </a:rPr>
              <a:t> یک نماینده </a:t>
            </a:r>
            <a:endParaRPr lang="en-US" sz="2800" b="1" dirty="0">
              <a:ln w="12700">
                <a:solidFill>
                  <a:schemeClr val="accent5"/>
                </a:solidFill>
                <a:prstDash val="solid"/>
              </a:ln>
              <a:pattFill prst="ltDnDiag">
                <a:fgClr>
                  <a:schemeClr val="accent5">
                    <a:lumMod val="60000"/>
                    <a:lumOff val="40000"/>
                  </a:schemeClr>
                </a:fgClr>
                <a:bgClr>
                  <a:schemeClr val="bg1"/>
                </a:bgClr>
              </a:pattFill>
              <a:latin typeface="Calibri"/>
              <a:ea typeface="Calibri"/>
              <a:cs typeface="B Titr" panose="00000700000000000000" pitchFamily="2" charset="-78"/>
            </a:endParaRPr>
          </a:p>
          <a:p>
            <a:pPr algn="ctr" rtl="1" eaLnBrk="1" hangingPunct="1">
              <a:lnSpc>
                <a:spcPct val="115000"/>
              </a:lnSpc>
              <a:spcAft>
                <a:spcPts val="1000"/>
              </a:spcAft>
              <a:defRPr/>
            </a:pPr>
            <a:r>
              <a:rPr lang="fa-IR" sz="2800" b="1" dirty="0">
                <a:ln w="12700">
                  <a:solidFill>
                    <a:schemeClr val="accent5"/>
                  </a:solidFill>
                  <a:prstDash val="solid"/>
                </a:ln>
                <a:pattFill prst="ltDnDiag">
                  <a:fgClr>
                    <a:schemeClr val="accent5">
                      <a:lumMod val="60000"/>
                      <a:lumOff val="40000"/>
                    </a:schemeClr>
                  </a:fgClr>
                  <a:bgClr>
                    <a:schemeClr val="bg1"/>
                  </a:bgClr>
                </a:pattFill>
                <a:latin typeface="Calibri"/>
                <a:ea typeface="Calibri"/>
                <a:cs typeface="B Titr" panose="00000700000000000000" pitchFamily="2" charset="-78"/>
              </a:rPr>
              <a:t>تراز انقلاب</a:t>
            </a:r>
            <a:endParaRPr lang="en-US" sz="2000" b="1" dirty="0">
              <a:ln w="12700">
                <a:solidFill>
                  <a:schemeClr val="accent5"/>
                </a:solidFill>
                <a:prstDash val="solid"/>
              </a:ln>
              <a:pattFill prst="ltDnDiag">
                <a:fgClr>
                  <a:schemeClr val="accent5">
                    <a:lumMod val="60000"/>
                    <a:lumOff val="40000"/>
                  </a:schemeClr>
                </a:fgClr>
                <a:bgClr>
                  <a:schemeClr val="bg1"/>
                </a:bgClr>
              </a:pattFill>
              <a:latin typeface="Calibri"/>
              <a:ea typeface="Calibri"/>
              <a:cs typeface="B Titr" panose="00000700000000000000" pitchFamily="2" charset="-78"/>
            </a:endParaRPr>
          </a:p>
        </p:txBody>
      </p:sp>
      <p:sp>
        <p:nvSpPr>
          <p:cNvPr id="3" name="Rectangle 2"/>
          <p:cNvSpPr/>
          <p:nvPr/>
        </p:nvSpPr>
        <p:spPr>
          <a:xfrm>
            <a:off x="0" y="776695"/>
            <a:ext cx="6324600" cy="5816977"/>
          </a:xfrm>
          <a:prstGeom prst="rect">
            <a:avLst/>
          </a:prstGeom>
        </p:spPr>
        <p:txBody>
          <a:bodyPr>
            <a:spAutoFit/>
          </a:bodyPr>
          <a:lstStyle/>
          <a:p>
            <a:pPr marL="457200" indent="-457200" algn="r" rtl="1" eaLnBrk="1" hangingPunct="1">
              <a:lnSpc>
                <a:spcPct val="115000"/>
              </a:lnSpc>
              <a:spcAft>
                <a:spcPts val="1000"/>
              </a:spcAft>
              <a:buFont typeface="Wingdings" panose="05000000000000000000" pitchFamily="2" charset="2"/>
              <a:buChar char="v"/>
              <a:defRPr/>
            </a:pPr>
            <a:r>
              <a:rPr lang="fa-IR" sz="2800" b="1" dirty="0">
                <a:effectLst>
                  <a:glow rad="228600">
                    <a:schemeClr val="accent5">
                      <a:satMod val="175000"/>
                      <a:alpha val="40000"/>
                    </a:schemeClr>
                  </a:glow>
                </a:effectLst>
                <a:latin typeface="Calibri"/>
                <a:ea typeface="Calibri"/>
                <a:cs typeface="B Zar"/>
              </a:rPr>
              <a:t>کارآمدی، خستگی ناپذیری، و اعتقاد به مدیریت جهادی</a:t>
            </a:r>
            <a:endParaRPr lang="en-US" sz="2000" b="1" dirty="0">
              <a:effectLst>
                <a:glow rad="228600">
                  <a:schemeClr val="accent5">
                    <a:satMod val="175000"/>
                    <a:alpha val="40000"/>
                  </a:schemeClr>
                </a:glow>
              </a:effectLst>
              <a:latin typeface="Calibri"/>
              <a:ea typeface="Calibri"/>
              <a:cs typeface="Arial"/>
            </a:endParaRPr>
          </a:p>
          <a:p>
            <a:pPr marL="457200" indent="-457200" algn="r" rtl="1" eaLnBrk="1" hangingPunct="1">
              <a:lnSpc>
                <a:spcPct val="115000"/>
              </a:lnSpc>
              <a:spcAft>
                <a:spcPts val="1000"/>
              </a:spcAft>
              <a:buFont typeface="Wingdings" panose="05000000000000000000" pitchFamily="2" charset="2"/>
              <a:buChar char="v"/>
              <a:defRPr/>
            </a:pPr>
            <a:r>
              <a:rPr lang="fa-IR" sz="2800" b="1" dirty="0">
                <a:effectLst>
                  <a:glow rad="228600">
                    <a:schemeClr val="accent5">
                      <a:satMod val="175000"/>
                      <a:alpha val="40000"/>
                    </a:schemeClr>
                  </a:glow>
                </a:effectLst>
                <a:latin typeface="Calibri"/>
                <a:ea typeface="Calibri"/>
                <a:cs typeface="B Zar"/>
              </a:rPr>
              <a:t>آگاهی از نیازهای جامعه و مردم  واهتمام در جهت رفع مشکلات </a:t>
            </a:r>
            <a:endParaRPr lang="en-US" sz="2000" b="1" dirty="0">
              <a:effectLst>
                <a:glow rad="228600">
                  <a:schemeClr val="accent5">
                    <a:satMod val="175000"/>
                    <a:alpha val="40000"/>
                  </a:schemeClr>
                </a:glow>
              </a:effectLst>
              <a:latin typeface="Calibri"/>
              <a:ea typeface="Calibri"/>
              <a:cs typeface="Arial"/>
            </a:endParaRPr>
          </a:p>
          <a:p>
            <a:pPr marL="457200" indent="-457200" algn="r" rtl="1" eaLnBrk="1" hangingPunct="1">
              <a:lnSpc>
                <a:spcPct val="115000"/>
              </a:lnSpc>
              <a:spcAft>
                <a:spcPts val="1000"/>
              </a:spcAft>
              <a:buFont typeface="Wingdings" panose="05000000000000000000" pitchFamily="2" charset="2"/>
              <a:buChar char="v"/>
              <a:defRPr/>
            </a:pPr>
            <a:r>
              <a:rPr lang="fa-IR" sz="2800" b="1" dirty="0">
                <a:effectLst>
                  <a:glow rad="228600">
                    <a:schemeClr val="accent5">
                      <a:satMod val="175000"/>
                      <a:alpha val="40000"/>
                    </a:schemeClr>
                  </a:glow>
                </a:effectLst>
                <a:latin typeface="Calibri"/>
                <a:ea typeface="Calibri"/>
                <a:cs typeface="B Zar"/>
              </a:rPr>
              <a:t>بصیرت ، هوشمندی وتدبیر</a:t>
            </a:r>
            <a:endParaRPr lang="en-US" sz="2000" b="1" dirty="0">
              <a:effectLst>
                <a:glow rad="228600">
                  <a:schemeClr val="accent5">
                    <a:satMod val="175000"/>
                    <a:alpha val="40000"/>
                  </a:schemeClr>
                </a:glow>
              </a:effectLst>
              <a:latin typeface="Calibri"/>
              <a:ea typeface="Calibri"/>
              <a:cs typeface="Arial"/>
            </a:endParaRPr>
          </a:p>
          <a:p>
            <a:pPr marL="457200" indent="-457200" algn="r" rtl="1" eaLnBrk="1" hangingPunct="1">
              <a:lnSpc>
                <a:spcPct val="115000"/>
              </a:lnSpc>
              <a:spcAft>
                <a:spcPts val="1000"/>
              </a:spcAft>
              <a:buFont typeface="Wingdings" panose="05000000000000000000" pitchFamily="2" charset="2"/>
              <a:buChar char="v"/>
              <a:defRPr/>
            </a:pPr>
            <a:r>
              <a:rPr lang="fa-IR" sz="2800" b="1" dirty="0">
                <a:effectLst>
                  <a:glow rad="228600">
                    <a:schemeClr val="accent5">
                      <a:satMod val="175000"/>
                      <a:alpha val="40000"/>
                    </a:schemeClr>
                  </a:glow>
                </a:effectLst>
                <a:latin typeface="Calibri"/>
                <a:ea typeface="Calibri"/>
                <a:cs typeface="B Zar"/>
              </a:rPr>
              <a:t>عدالت طلبی ،امانت داری و فساد ستیزی</a:t>
            </a:r>
            <a:endParaRPr lang="en-US" sz="2000" b="1" dirty="0">
              <a:effectLst>
                <a:glow rad="228600">
                  <a:schemeClr val="accent5">
                    <a:satMod val="175000"/>
                    <a:alpha val="40000"/>
                  </a:schemeClr>
                </a:glow>
              </a:effectLst>
              <a:latin typeface="Calibri"/>
              <a:ea typeface="Calibri"/>
              <a:cs typeface="Arial"/>
            </a:endParaRPr>
          </a:p>
          <a:p>
            <a:pPr marL="457200" indent="-457200" algn="r" rtl="1" eaLnBrk="1" hangingPunct="1">
              <a:lnSpc>
                <a:spcPct val="115000"/>
              </a:lnSpc>
              <a:spcAft>
                <a:spcPts val="1000"/>
              </a:spcAft>
              <a:buFont typeface="Wingdings" panose="05000000000000000000" pitchFamily="2" charset="2"/>
              <a:buChar char="v"/>
              <a:defRPr/>
            </a:pPr>
            <a:r>
              <a:rPr lang="fa-IR" sz="2800" b="1" dirty="0">
                <a:effectLst>
                  <a:glow rad="228600">
                    <a:schemeClr val="accent5">
                      <a:satMod val="175000"/>
                      <a:alpha val="40000"/>
                    </a:schemeClr>
                  </a:glow>
                </a:effectLst>
                <a:latin typeface="Calibri"/>
                <a:ea typeface="Calibri"/>
                <a:cs typeface="B Zar"/>
              </a:rPr>
              <a:t>حرکت در جهت آرمان ها و پیشرفت کشور</a:t>
            </a:r>
            <a:endParaRPr lang="en-US" sz="2000" b="1" dirty="0">
              <a:effectLst>
                <a:glow rad="228600">
                  <a:schemeClr val="accent5">
                    <a:satMod val="175000"/>
                    <a:alpha val="40000"/>
                  </a:schemeClr>
                </a:glow>
              </a:effectLst>
              <a:latin typeface="Calibri"/>
              <a:ea typeface="Calibri"/>
              <a:cs typeface="Arial"/>
            </a:endParaRPr>
          </a:p>
          <a:p>
            <a:pPr marL="457200" indent="-457200" algn="r" rtl="1" eaLnBrk="1" hangingPunct="1">
              <a:lnSpc>
                <a:spcPct val="115000"/>
              </a:lnSpc>
              <a:spcAft>
                <a:spcPts val="1000"/>
              </a:spcAft>
              <a:buFont typeface="Wingdings" panose="05000000000000000000" pitchFamily="2" charset="2"/>
              <a:buChar char="v"/>
              <a:defRPr/>
            </a:pPr>
            <a:r>
              <a:rPr lang="fa-IR" sz="2800" b="1" dirty="0">
                <a:effectLst>
                  <a:glow rad="228600">
                    <a:schemeClr val="accent5">
                      <a:satMod val="175000"/>
                      <a:alpha val="40000"/>
                    </a:schemeClr>
                  </a:glow>
                </a:effectLst>
                <a:latin typeface="Calibri"/>
                <a:ea typeface="Calibri"/>
                <a:cs typeface="B Zar"/>
              </a:rPr>
              <a:t>التزام به قانون</a:t>
            </a:r>
            <a:endParaRPr lang="en-US" sz="2000" b="1" dirty="0">
              <a:effectLst>
                <a:glow rad="228600">
                  <a:schemeClr val="accent5">
                    <a:satMod val="175000"/>
                    <a:alpha val="40000"/>
                  </a:schemeClr>
                </a:glow>
              </a:effectLst>
              <a:latin typeface="Calibri"/>
              <a:ea typeface="Calibri"/>
              <a:cs typeface="Arial"/>
            </a:endParaRPr>
          </a:p>
          <a:p>
            <a:pPr marL="457200" indent="-457200" algn="r" rtl="1" eaLnBrk="1" hangingPunct="1">
              <a:lnSpc>
                <a:spcPct val="115000"/>
              </a:lnSpc>
              <a:spcAft>
                <a:spcPts val="1000"/>
              </a:spcAft>
              <a:buFont typeface="Wingdings" panose="05000000000000000000" pitchFamily="2" charset="2"/>
              <a:buChar char="v"/>
              <a:defRPr/>
            </a:pPr>
            <a:r>
              <a:rPr lang="fa-IR" sz="2800" b="1" dirty="0">
                <a:effectLst>
                  <a:glow rad="228600">
                    <a:schemeClr val="accent5">
                      <a:satMod val="175000"/>
                      <a:alpha val="40000"/>
                    </a:schemeClr>
                  </a:glow>
                </a:effectLst>
                <a:latin typeface="Calibri"/>
                <a:ea typeface="Calibri"/>
                <a:cs typeface="B Zar"/>
              </a:rPr>
              <a:t>پایبندی به اقتصاد مقاومتی و ایمان به ظرفیت های درونی</a:t>
            </a:r>
            <a:endParaRPr lang="en-US" sz="2000" b="1" dirty="0">
              <a:effectLst>
                <a:glow rad="228600">
                  <a:schemeClr val="accent5">
                    <a:satMod val="175000"/>
                    <a:alpha val="40000"/>
                  </a:schemeClr>
                </a:glow>
              </a:effectLst>
              <a:latin typeface="Calibri"/>
              <a:ea typeface="Calibri"/>
              <a:cs typeface="Arial"/>
            </a:endParaRPr>
          </a:p>
        </p:txBody>
      </p:sp>
      <p:sp>
        <p:nvSpPr>
          <p:cNvPr id="4" name="Right Brace 3"/>
          <p:cNvSpPr/>
          <p:nvPr/>
        </p:nvSpPr>
        <p:spPr>
          <a:xfrm>
            <a:off x="6248400" y="609600"/>
            <a:ext cx="533400" cy="5983288"/>
          </a:xfrm>
          <a:prstGeom prst="rightBrace">
            <a:avLst>
              <a:gd name="adj1" fmla="val 68377"/>
              <a:gd name="adj2" fmla="val 50000"/>
            </a:avLst>
          </a:prstGeom>
          <a:ln/>
        </p:spPr>
        <p:style>
          <a:lnRef idx="3">
            <a:schemeClr val="dk1"/>
          </a:lnRef>
          <a:fillRef idx="0">
            <a:schemeClr val="dk1"/>
          </a:fillRef>
          <a:effectRef idx="2">
            <a:schemeClr val="dk1"/>
          </a:effectRef>
          <a:fontRef idx="minor">
            <a:schemeClr val="tx1"/>
          </a:fontRef>
        </p:style>
        <p:txBody>
          <a:bodyPr rtlCol="1" anchor="ctr"/>
          <a:lstStyle/>
          <a:p>
            <a:pPr algn="ctr" eaLnBrk="1" fontAlgn="auto" hangingPunct="1">
              <a:spcBef>
                <a:spcPts val="0"/>
              </a:spcBef>
              <a:spcAft>
                <a:spcPts val="0"/>
              </a:spcAft>
              <a:defRPr/>
            </a:pPr>
            <a:endParaRPr lang="fa-IR" kern="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688" y="11360"/>
            <a:ext cx="1543050" cy="600075"/>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51713" y="1585913"/>
            <a:ext cx="1792287" cy="9286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r" rtl="1" eaLnBrk="1" hangingPunct="1">
              <a:lnSpc>
                <a:spcPct val="115000"/>
              </a:lnSpc>
              <a:spcAft>
                <a:spcPts val="1000"/>
              </a:spcAft>
              <a:defRPr/>
            </a:pPr>
            <a:r>
              <a:rPr lang="fa-IR" sz="2000" b="1" dirty="0">
                <a:latin typeface="Calibri"/>
                <a:ea typeface="Calibri"/>
                <a:cs typeface="B Zar"/>
              </a:rPr>
              <a:t> چگونگی دستیابی</a:t>
            </a:r>
          </a:p>
          <a:p>
            <a:pPr algn="r" rtl="1" eaLnBrk="1" hangingPunct="1">
              <a:lnSpc>
                <a:spcPct val="115000"/>
              </a:lnSpc>
              <a:spcAft>
                <a:spcPts val="1000"/>
              </a:spcAft>
              <a:defRPr/>
            </a:pPr>
            <a:r>
              <a:rPr lang="fa-IR" sz="2000" b="1" dirty="0">
                <a:latin typeface="Calibri"/>
                <a:ea typeface="Calibri"/>
                <a:cs typeface="B Zar"/>
              </a:rPr>
              <a:t> به نامزد اصلح</a:t>
            </a:r>
            <a:endParaRPr lang="en-US" sz="1600" dirty="0">
              <a:latin typeface="Calibri"/>
              <a:ea typeface="Calibri"/>
            </a:endParaRPr>
          </a:p>
        </p:txBody>
      </p:sp>
      <p:sp>
        <p:nvSpPr>
          <p:cNvPr id="3" name="Rectangle 2"/>
          <p:cNvSpPr/>
          <p:nvPr/>
        </p:nvSpPr>
        <p:spPr>
          <a:xfrm>
            <a:off x="61913" y="304800"/>
            <a:ext cx="5400675" cy="4460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r" rtl="1" eaLnBrk="1" hangingPunct="1">
              <a:lnSpc>
                <a:spcPct val="115000"/>
              </a:lnSpc>
              <a:spcAft>
                <a:spcPts val="1000"/>
              </a:spcAft>
              <a:defRPr/>
            </a:pPr>
            <a:r>
              <a:rPr lang="fa-IR" sz="2000" b="1" dirty="0">
                <a:latin typeface="Calibri"/>
                <a:ea typeface="Calibri"/>
                <a:cs typeface="B Zar"/>
              </a:rPr>
              <a:t>مطالعه و بررسی مواضع احزاب و جریانات سیاسی و نامزدها</a:t>
            </a:r>
            <a:endParaRPr lang="en-US" sz="1600" b="1" dirty="0">
              <a:latin typeface="Calibri"/>
              <a:ea typeface="Calibri"/>
            </a:endParaRPr>
          </a:p>
        </p:txBody>
      </p:sp>
      <p:sp>
        <p:nvSpPr>
          <p:cNvPr id="4" name="Rectangle 3"/>
          <p:cNvSpPr/>
          <p:nvPr/>
        </p:nvSpPr>
        <p:spPr>
          <a:xfrm>
            <a:off x="61913" y="1219200"/>
            <a:ext cx="5400675" cy="4460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r" rtl="1" eaLnBrk="1" hangingPunct="1">
              <a:lnSpc>
                <a:spcPct val="115000"/>
              </a:lnSpc>
              <a:spcAft>
                <a:spcPts val="1000"/>
              </a:spcAft>
              <a:defRPr/>
            </a:pPr>
            <a:r>
              <a:rPr lang="fa-IR" sz="2000" b="1" dirty="0">
                <a:latin typeface="Calibri"/>
                <a:ea typeface="Calibri"/>
                <a:cs typeface="B Zar"/>
              </a:rPr>
              <a:t>مراجعه به افراد معتمد و اعتماد به مشاوره آنها </a:t>
            </a:r>
            <a:endParaRPr lang="en-US" sz="1600" b="1" dirty="0">
              <a:latin typeface="Calibri"/>
              <a:ea typeface="Calibri"/>
            </a:endParaRPr>
          </a:p>
        </p:txBody>
      </p:sp>
      <p:sp>
        <p:nvSpPr>
          <p:cNvPr id="5" name="Rectangle 4"/>
          <p:cNvSpPr/>
          <p:nvPr/>
        </p:nvSpPr>
        <p:spPr>
          <a:xfrm>
            <a:off x="61913" y="2233613"/>
            <a:ext cx="5400675" cy="4460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r" rtl="1" eaLnBrk="1" hangingPunct="1">
              <a:lnSpc>
                <a:spcPct val="115000"/>
              </a:lnSpc>
              <a:spcAft>
                <a:spcPts val="1000"/>
              </a:spcAft>
              <a:defRPr/>
            </a:pPr>
            <a:r>
              <a:rPr lang="fa-IR" sz="2000" b="1" dirty="0">
                <a:latin typeface="Calibri"/>
                <a:ea typeface="Calibri"/>
                <a:cs typeface="B Zar"/>
              </a:rPr>
              <a:t>مراقبت در مقابل تبلیغات کاذب و عدم تاثیر پذیری از آنها</a:t>
            </a:r>
            <a:endParaRPr lang="en-US" sz="1600" b="1" dirty="0">
              <a:latin typeface="Calibri"/>
              <a:ea typeface="Calibri"/>
            </a:endParaRPr>
          </a:p>
        </p:txBody>
      </p:sp>
      <p:sp>
        <p:nvSpPr>
          <p:cNvPr id="6" name="Rectangle 5"/>
          <p:cNvSpPr/>
          <p:nvPr/>
        </p:nvSpPr>
        <p:spPr>
          <a:xfrm>
            <a:off x="6467475" y="4387850"/>
            <a:ext cx="2011363" cy="149542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algn="r" rtl="1" eaLnBrk="1" hangingPunct="1">
              <a:lnSpc>
                <a:spcPct val="115000"/>
              </a:lnSpc>
              <a:spcAft>
                <a:spcPts val="1000"/>
              </a:spcAft>
              <a:defRPr/>
            </a:pPr>
            <a:r>
              <a:rPr lang="fa-IR" sz="3600" b="1" dirty="0">
                <a:latin typeface="Calibri"/>
                <a:ea typeface="Calibri"/>
                <a:cs typeface="B Zar"/>
              </a:rPr>
              <a:t>آسیب های</a:t>
            </a:r>
          </a:p>
          <a:p>
            <a:pPr algn="r" rtl="1" eaLnBrk="1" hangingPunct="1">
              <a:lnSpc>
                <a:spcPct val="115000"/>
              </a:lnSpc>
              <a:spcAft>
                <a:spcPts val="1000"/>
              </a:spcAft>
              <a:defRPr/>
            </a:pPr>
            <a:r>
              <a:rPr lang="fa-IR" sz="3600" b="1" dirty="0">
                <a:latin typeface="Calibri"/>
                <a:ea typeface="Calibri"/>
                <a:cs typeface="B Zar"/>
              </a:rPr>
              <a:t> انتخاباتی</a:t>
            </a:r>
            <a:endParaRPr lang="en-US" sz="2800" b="1" dirty="0">
              <a:latin typeface="Calibri"/>
              <a:ea typeface="Calibri"/>
            </a:endParaRPr>
          </a:p>
        </p:txBody>
      </p:sp>
      <p:sp>
        <p:nvSpPr>
          <p:cNvPr id="7" name="Rectangle 6"/>
          <p:cNvSpPr/>
          <p:nvPr/>
        </p:nvSpPr>
        <p:spPr>
          <a:xfrm>
            <a:off x="100013" y="2892425"/>
            <a:ext cx="4090987" cy="517525"/>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r" rtl="1" eaLnBrk="1" hangingPunct="1">
              <a:lnSpc>
                <a:spcPct val="115000"/>
              </a:lnSpc>
              <a:spcAft>
                <a:spcPts val="1000"/>
              </a:spcAft>
              <a:defRPr/>
            </a:pPr>
            <a:r>
              <a:rPr lang="fa-IR" sz="2400" b="1" dirty="0">
                <a:latin typeface="Calibri"/>
                <a:ea typeface="Calibri"/>
                <a:cs typeface="B Zar"/>
              </a:rPr>
              <a:t>رأی براساس رویکرد انفعالی</a:t>
            </a:r>
            <a:endParaRPr lang="en-US" b="1" dirty="0">
              <a:latin typeface="Calibri"/>
              <a:ea typeface="Calibri"/>
            </a:endParaRPr>
          </a:p>
        </p:txBody>
      </p:sp>
      <p:sp>
        <p:nvSpPr>
          <p:cNvPr id="8" name="Rectangle 7"/>
          <p:cNvSpPr/>
          <p:nvPr/>
        </p:nvSpPr>
        <p:spPr>
          <a:xfrm>
            <a:off x="100013" y="3697288"/>
            <a:ext cx="4090987" cy="517525"/>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r" rtl="1" eaLnBrk="1" hangingPunct="1">
              <a:lnSpc>
                <a:spcPct val="115000"/>
              </a:lnSpc>
              <a:spcAft>
                <a:spcPts val="1000"/>
              </a:spcAft>
              <a:defRPr/>
            </a:pPr>
            <a:r>
              <a:rPr lang="fa-IR" sz="2400" b="1" dirty="0">
                <a:latin typeface="Calibri"/>
                <a:ea typeface="Calibri"/>
                <a:cs typeface="B Zar"/>
              </a:rPr>
              <a:t>رأی براساس رویکرد احساسی</a:t>
            </a:r>
            <a:endParaRPr lang="en-US" b="1" dirty="0">
              <a:latin typeface="Calibri"/>
              <a:ea typeface="Calibri"/>
            </a:endParaRPr>
          </a:p>
        </p:txBody>
      </p:sp>
      <p:sp>
        <p:nvSpPr>
          <p:cNvPr id="9" name="Rectangle 8"/>
          <p:cNvSpPr/>
          <p:nvPr/>
        </p:nvSpPr>
        <p:spPr>
          <a:xfrm>
            <a:off x="100013" y="4468813"/>
            <a:ext cx="4129087" cy="941387"/>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r" rtl="1" eaLnBrk="1" hangingPunct="1">
              <a:lnSpc>
                <a:spcPct val="115000"/>
              </a:lnSpc>
              <a:spcAft>
                <a:spcPts val="1000"/>
              </a:spcAft>
              <a:defRPr/>
            </a:pPr>
            <a:r>
              <a:rPr lang="fa-IR" sz="2400" b="1" dirty="0">
                <a:latin typeface="Calibri"/>
                <a:ea typeface="Calibri"/>
                <a:cs typeface="B Zar"/>
              </a:rPr>
              <a:t>رأی براساس رویکرد قومی ، قبیله ای و فامیلی </a:t>
            </a:r>
            <a:endParaRPr lang="en-US" b="1" dirty="0">
              <a:latin typeface="Calibri"/>
              <a:ea typeface="Calibri"/>
            </a:endParaRPr>
          </a:p>
        </p:txBody>
      </p:sp>
      <p:sp>
        <p:nvSpPr>
          <p:cNvPr id="10" name="Rectangle 9"/>
          <p:cNvSpPr/>
          <p:nvPr/>
        </p:nvSpPr>
        <p:spPr>
          <a:xfrm>
            <a:off x="119063" y="5638800"/>
            <a:ext cx="4129087" cy="941388"/>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r" rtl="1" eaLnBrk="1" hangingPunct="1">
              <a:lnSpc>
                <a:spcPct val="115000"/>
              </a:lnSpc>
              <a:spcAft>
                <a:spcPts val="1000"/>
              </a:spcAft>
              <a:defRPr/>
            </a:pPr>
            <a:r>
              <a:rPr lang="fa-IR" sz="2400" b="1" dirty="0">
                <a:latin typeface="Calibri"/>
                <a:ea typeface="Calibri"/>
                <a:cs typeface="B Zar"/>
              </a:rPr>
              <a:t>رأی براساس رویکردمنفعت طلبانه و نگاه صرف به منافع مادی</a:t>
            </a:r>
            <a:endParaRPr lang="en-US" b="1" dirty="0">
              <a:latin typeface="Calibri"/>
              <a:ea typeface="Calibri"/>
            </a:endParaRPr>
          </a:p>
        </p:txBody>
      </p:sp>
      <p:cxnSp>
        <p:nvCxnSpPr>
          <p:cNvPr id="11" name="Straight Arrow Connector 10"/>
          <p:cNvCxnSpPr/>
          <p:nvPr/>
        </p:nvCxnSpPr>
        <p:spPr>
          <a:xfrm flipH="1" flipV="1">
            <a:off x="5581650" y="1443038"/>
            <a:ext cx="1770063" cy="608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H="1" flipV="1">
            <a:off x="5581650" y="304800"/>
            <a:ext cx="1770063" cy="17462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a:endCxn id="5" idx="3"/>
          </p:cNvCxnSpPr>
          <p:nvPr/>
        </p:nvCxnSpPr>
        <p:spPr>
          <a:xfrm flipH="1">
            <a:off x="5462588" y="2051050"/>
            <a:ext cx="1889125" cy="4048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flipH="1" flipV="1">
            <a:off x="4248150" y="3956050"/>
            <a:ext cx="2136775" cy="11509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H="1" flipV="1">
            <a:off x="4248150" y="3151188"/>
            <a:ext cx="2136775" cy="195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Straight Arrow Connector 25"/>
          <p:cNvCxnSpPr>
            <a:endCxn id="9" idx="3"/>
          </p:cNvCxnSpPr>
          <p:nvPr/>
        </p:nvCxnSpPr>
        <p:spPr>
          <a:xfrm flipH="1" flipV="1">
            <a:off x="4229100" y="4938713"/>
            <a:ext cx="2155825" cy="1682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flipH="1">
            <a:off x="4248150" y="5135563"/>
            <a:ext cx="2136775" cy="9747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8" name="Picture 17">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950" y="6257925"/>
            <a:ext cx="1543050" cy="600075"/>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par>
                                <p:cTn id="42" presetID="53" presetClass="entr" presetSubtype="16"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53" presetClass="entr" presetSubtype="16"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53" presetClass="entr" presetSubtype="16"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500" fill="hold"/>
                                        <p:tgtEl>
                                          <p:spTgt spid="27"/>
                                        </p:tgtEl>
                                        <p:attrNameLst>
                                          <p:attrName>ppt_w</p:attrName>
                                        </p:attrNameLst>
                                      </p:cBhvr>
                                      <p:tavLst>
                                        <p:tav tm="0">
                                          <p:val>
                                            <p:fltVal val="0"/>
                                          </p:val>
                                        </p:tav>
                                        <p:tav tm="100000">
                                          <p:val>
                                            <p:strVal val="#ppt_w"/>
                                          </p:val>
                                        </p:tav>
                                      </p:tavLst>
                                    </p:anim>
                                    <p:anim calcmode="lin" valueType="num">
                                      <p:cBhvr>
                                        <p:cTn id="60" dur="500" fill="hold"/>
                                        <p:tgtEl>
                                          <p:spTgt spid="27"/>
                                        </p:tgtEl>
                                        <p:attrNameLst>
                                          <p:attrName>ppt_h</p:attrName>
                                        </p:attrNameLst>
                                      </p:cBhvr>
                                      <p:tavLst>
                                        <p:tav tm="0">
                                          <p:val>
                                            <p:fltVal val="0"/>
                                          </p:val>
                                        </p:tav>
                                        <p:tav tm="100000">
                                          <p:val>
                                            <p:strVal val="#ppt_h"/>
                                          </p:val>
                                        </p:tav>
                                      </p:tavLst>
                                    </p:anim>
                                    <p:animEffect transition="in" filter="fade">
                                      <p:cBhvr>
                                        <p:cTn id="61" dur="500"/>
                                        <p:tgtEl>
                                          <p:spTgt spid="2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additive="base">
                                        <p:cTn id="72" dur="500" fill="hold"/>
                                        <p:tgtEl>
                                          <p:spTgt spid="8"/>
                                        </p:tgtEl>
                                        <p:attrNameLst>
                                          <p:attrName>ppt_x</p:attrName>
                                        </p:attrNameLst>
                                      </p:cBhvr>
                                      <p:tavLst>
                                        <p:tav tm="0">
                                          <p:val>
                                            <p:strVal val="#ppt_x"/>
                                          </p:val>
                                        </p:tav>
                                        <p:tav tm="100000">
                                          <p:val>
                                            <p:strVal val="#ppt_x"/>
                                          </p:val>
                                        </p:tav>
                                      </p:tavLst>
                                    </p:anim>
                                    <p:anim calcmode="lin" valueType="num">
                                      <p:cBhvr additive="base">
                                        <p:cTn id="7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fill="hold"/>
                                        <p:tgtEl>
                                          <p:spTgt spid="9"/>
                                        </p:tgtEl>
                                        <p:attrNameLst>
                                          <p:attrName>ppt_x</p:attrName>
                                        </p:attrNameLst>
                                      </p:cBhvr>
                                      <p:tavLst>
                                        <p:tav tm="0">
                                          <p:val>
                                            <p:strVal val="#ppt_x"/>
                                          </p:val>
                                        </p:tav>
                                        <p:tav tm="100000">
                                          <p:val>
                                            <p:strVal val="#ppt_x"/>
                                          </p:val>
                                        </p:tav>
                                      </p:tavLst>
                                    </p:anim>
                                    <p:anim calcmode="lin" valueType="num">
                                      <p:cBhvr additive="base">
                                        <p:cTn id="7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additive="base">
                                        <p:cTn id="84" dur="500" fill="hold"/>
                                        <p:tgtEl>
                                          <p:spTgt spid="10"/>
                                        </p:tgtEl>
                                        <p:attrNameLst>
                                          <p:attrName>ppt_x</p:attrName>
                                        </p:attrNameLst>
                                      </p:cBhvr>
                                      <p:tavLst>
                                        <p:tav tm="0">
                                          <p:val>
                                            <p:strVal val="#ppt_x"/>
                                          </p:val>
                                        </p:tav>
                                        <p:tav tm="100000">
                                          <p:val>
                                            <p:strVal val="#ppt_x"/>
                                          </p:val>
                                        </p:tav>
                                      </p:tavLst>
                                    </p:anim>
                                    <p:anim calcmode="lin" valueType="num">
                                      <p:cBhvr additive="base">
                                        <p:cTn id="8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2393950"/>
            <a:ext cx="1981200" cy="181927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rtl="1" eaLnBrk="1" hangingPunct="1">
              <a:lnSpc>
                <a:spcPct val="115000"/>
              </a:lnSpc>
              <a:spcAft>
                <a:spcPts val="1000"/>
              </a:spcAft>
              <a:defRPr/>
            </a:pPr>
            <a:r>
              <a:rPr lang="fa-IR" sz="2800" b="1" dirty="0">
                <a:latin typeface="Calibri"/>
                <a:ea typeface="Calibri"/>
                <a:cs typeface="B Titr" panose="00000700000000000000" pitchFamily="2" charset="-78"/>
              </a:rPr>
              <a:t>عوامل کاهنده</a:t>
            </a:r>
          </a:p>
          <a:p>
            <a:pPr algn="ctr" rtl="1" eaLnBrk="1" hangingPunct="1">
              <a:lnSpc>
                <a:spcPct val="115000"/>
              </a:lnSpc>
              <a:spcAft>
                <a:spcPts val="1000"/>
              </a:spcAft>
              <a:defRPr/>
            </a:pPr>
            <a:r>
              <a:rPr lang="fa-IR" sz="2800" b="1" dirty="0">
                <a:latin typeface="Calibri"/>
                <a:ea typeface="Calibri"/>
                <a:cs typeface="B Titr" panose="00000700000000000000" pitchFamily="2" charset="-78"/>
              </a:rPr>
              <a:t> دقت برای</a:t>
            </a:r>
          </a:p>
          <a:p>
            <a:pPr algn="ctr" rtl="1" eaLnBrk="1" hangingPunct="1">
              <a:lnSpc>
                <a:spcPct val="115000"/>
              </a:lnSpc>
              <a:spcAft>
                <a:spcPts val="1000"/>
              </a:spcAft>
              <a:defRPr/>
            </a:pPr>
            <a:r>
              <a:rPr lang="fa-IR" sz="2800" b="1" dirty="0">
                <a:latin typeface="Calibri"/>
                <a:ea typeface="Calibri"/>
                <a:cs typeface="B Titr" panose="00000700000000000000" pitchFamily="2" charset="-78"/>
              </a:rPr>
              <a:t> رأی دهنده</a:t>
            </a:r>
            <a:endParaRPr lang="en-US" sz="2000" dirty="0">
              <a:latin typeface="Calibri"/>
              <a:ea typeface="Calibri"/>
              <a:cs typeface="B Titr" panose="00000700000000000000" pitchFamily="2" charset="-78"/>
            </a:endParaRPr>
          </a:p>
        </p:txBody>
      </p:sp>
      <p:sp>
        <p:nvSpPr>
          <p:cNvPr id="3" name="Rectangle 2"/>
          <p:cNvSpPr/>
          <p:nvPr/>
        </p:nvSpPr>
        <p:spPr>
          <a:xfrm>
            <a:off x="0" y="304800"/>
            <a:ext cx="6100763" cy="122555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rtl="1" eaLnBrk="1" hangingPunct="1">
              <a:lnSpc>
                <a:spcPct val="115000"/>
              </a:lnSpc>
              <a:spcAft>
                <a:spcPts val="1000"/>
              </a:spcAft>
              <a:defRPr/>
            </a:pPr>
            <a:r>
              <a:rPr lang="fa-IR" sz="3200" b="1" dirty="0">
                <a:latin typeface="Calibri"/>
                <a:ea typeface="Calibri"/>
                <a:cs typeface="B Zar"/>
              </a:rPr>
              <a:t>ناآگاهی و شناخت از اهمیت رأی و نتایج آن</a:t>
            </a:r>
            <a:endParaRPr lang="en-US" sz="2400" b="1" dirty="0">
              <a:latin typeface="Calibri"/>
              <a:ea typeface="Calibri"/>
            </a:endParaRPr>
          </a:p>
        </p:txBody>
      </p:sp>
      <p:sp>
        <p:nvSpPr>
          <p:cNvPr id="4" name="Rectangle 3"/>
          <p:cNvSpPr/>
          <p:nvPr/>
        </p:nvSpPr>
        <p:spPr>
          <a:xfrm>
            <a:off x="0" y="1828800"/>
            <a:ext cx="6100763" cy="122555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rtl="1" eaLnBrk="1" hangingPunct="1">
              <a:lnSpc>
                <a:spcPct val="115000"/>
              </a:lnSpc>
              <a:spcAft>
                <a:spcPts val="1000"/>
              </a:spcAft>
              <a:defRPr/>
            </a:pPr>
            <a:r>
              <a:rPr lang="fa-IR" sz="3200" b="1" dirty="0">
                <a:latin typeface="Calibri"/>
                <a:ea typeface="Calibri"/>
                <a:cs typeface="B Zar"/>
              </a:rPr>
              <a:t>نداشتن شناخت از اهمیت و جایگاه مجلس شورای اسلامی</a:t>
            </a:r>
            <a:endParaRPr lang="en-US" sz="2400" b="1" dirty="0">
              <a:latin typeface="Calibri"/>
              <a:ea typeface="Calibri"/>
            </a:endParaRPr>
          </a:p>
        </p:txBody>
      </p:sp>
      <p:sp>
        <p:nvSpPr>
          <p:cNvPr id="5" name="Rectangle 4"/>
          <p:cNvSpPr/>
          <p:nvPr/>
        </p:nvSpPr>
        <p:spPr>
          <a:xfrm>
            <a:off x="0" y="4724400"/>
            <a:ext cx="6062663" cy="179070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rtl="1" eaLnBrk="1" hangingPunct="1">
              <a:lnSpc>
                <a:spcPct val="115000"/>
              </a:lnSpc>
              <a:spcAft>
                <a:spcPts val="1000"/>
              </a:spcAft>
              <a:defRPr/>
            </a:pPr>
            <a:r>
              <a:rPr lang="fa-IR" sz="3200" b="1" dirty="0">
                <a:latin typeface="Calibri"/>
                <a:ea typeface="Calibri"/>
                <a:cs typeface="B Zar"/>
              </a:rPr>
              <a:t>بی توجهی به الزامات استفاده از حق رأی و یا نا آگاهی به ارزش رأی در سرنوشت آینده</a:t>
            </a:r>
            <a:endParaRPr lang="en-US" sz="2400" b="1" dirty="0">
              <a:latin typeface="Calibri"/>
              <a:ea typeface="Calibri"/>
            </a:endParaRPr>
          </a:p>
        </p:txBody>
      </p:sp>
      <p:sp>
        <p:nvSpPr>
          <p:cNvPr id="6" name="Rectangle 5"/>
          <p:cNvSpPr/>
          <p:nvPr/>
        </p:nvSpPr>
        <p:spPr>
          <a:xfrm>
            <a:off x="0" y="3276600"/>
            <a:ext cx="6100763" cy="122555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rtl="1" eaLnBrk="1" hangingPunct="1">
              <a:lnSpc>
                <a:spcPct val="115000"/>
              </a:lnSpc>
              <a:spcAft>
                <a:spcPts val="1000"/>
              </a:spcAft>
              <a:defRPr/>
            </a:pPr>
            <a:r>
              <a:rPr lang="fa-IR" sz="3200" b="1" dirty="0">
                <a:latin typeface="Calibri"/>
                <a:ea typeface="Calibri"/>
                <a:cs typeface="B Zar"/>
              </a:rPr>
              <a:t>بی حوصلگی ومایه نگذاشتن برای انتخابات</a:t>
            </a:r>
            <a:endParaRPr lang="en-US" sz="2400" b="1" dirty="0">
              <a:latin typeface="Calibri"/>
              <a:ea typeface="Calibri"/>
            </a:endParaRPr>
          </a:p>
        </p:txBody>
      </p:sp>
      <p:cxnSp>
        <p:nvCxnSpPr>
          <p:cNvPr id="8" name="Straight Arrow Connector 7"/>
          <p:cNvCxnSpPr/>
          <p:nvPr/>
        </p:nvCxnSpPr>
        <p:spPr>
          <a:xfrm flipH="1" flipV="1">
            <a:off x="6062663" y="2455863"/>
            <a:ext cx="1023937" cy="12128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H="1" flipV="1">
            <a:off x="6100763" y="917575"/>
            <a:ext cx="985837" cy="27447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H="1">
            <a:off x="6100763" y="3662363"/>
            <a:ext cx="985837" cy="37623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H="1">
            <a:off x="6100763" y="3668713"/>
            <a:ext cx="985837" cy="195103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1572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5617" y="4343400"/>
            <a:ext cx="13017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0950" y="6257925"/>
            <a:ext cx="1543050" cy="600075"/>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_s4128"/>
          <p:cNvSpPr txBox="1">
            <a:spLocks noChangeArrowheads="1"/>
          </p:cNvSpPr>
          <p:nvPr/>
        </p:nvSpPr>
        <p:spPr bwMode="auto">
          <a:xfrm>
            <a:off x="5353050" y="1902619"/>
            <a:ext cx="3810000" cy="2895600"/>
          </a:xfrm>
          <a:prstGeom prst="roundRect">
            <a:avLst>
              <a:gd name="adj" fmla="val 16667"/>
            </a:avLst>
          </a:prstGeom>
          <a:solidFill>
            <a:sysClr val="window" lastClr="FFFFFF"/>
          </a:solidFill>
          <a:ln w="9525" cap="flat" cmpd="sng" algn="ctr">
            <a:noFill/>
            <a:prstDash val="solid"/>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lIns="0" tIns="0" rIns="0" bIns="0" anchor="ctr">
            <a:scene3d>
              <a:camera prst="perspectiveFront"/>
              <a:lightRig rig="threePt" dir="t"/>
            </a:scene3d>
          </a:bodyPr>
          <a:lstStyle/>
          <a:p>
            <a:pPr algn="ctr" rtl="1" fontAlgn="auto">
              <a:spcBef>
                <a:spcPct val="20000"/>
              </a:spcBef>
              <a:spcAft>
                <a:spcPts val="0"/>
              </a:spcAft>
              <a:defRPr/>
            </a:pPr>
            <a:endParaRPr lang="fa-IR" sz="2800" b="1" kern="0" cap="all" dirty="0">
              <a:ln w="9000" cmpd="sng">
                <a:solidFill>
                  <a:srgbClr val="FF0000"/>
                </a:solidFill>
                <a:prstDash val="solid"/>
              </a:ln>
              <a:solidFill>
                <a:srgbClr val="FF0000"/>
              </a:solidFill>
              <a:effectLst>
                <a:reflection blurRad="12700" stA="28000" endPos="45000" dist="1000" dir="5400000" sy="-100000" algn="bl" rotWithShape="0"/>
              </a:effectLst>
              <a:latin typeface="Constantia"/>
              <a:cs typeface="B Yekan" pitchFamily="2" charset="-78"/>
            </a:endParaRPr>
          </a:p>
          <a:p>
            <a:pPr algn="ctr" rtl="1" fontAlgn="auto">
              <a:spcBef>
                <a:spcPct val="20000"/>
              </a:spcBef>
              <a:spcAft>
                <a:spcPts val="0"/>
              </a:spcAft>
              <a:defRPr/>
            </a:pPr>
            <a:r>
              <a:rPr lang="fa-IR" sz="3600" b="1" kern="0" cap="all" dirty="0">
                <a:ln w="9000" cmpd="sng">
                  <a:solidFill>
                    <a:srgbClr val="FF0000"/>
                  </a:solidFill>
                  <a:prstDash val="solid"/>
                </a:ln>
                <a:solidFill>
                  <a:srgbClr val="FF0000"/>
                </a:solidFill>
                <a:effectLst>
                  <a:reflection blurRad="12700" stA="28000" endPos="45000" dist="1000" dir="5400000" sy="-100000" algn="bl" rotWithShape="0"/>
                </a:effectLst>
                <a:latin typeface="Constantia"/>
                <a:cs typeface="B Yekan" pitchFamily="2" charset="-78"/>
              </a:rPr>
              <a:t>پیامدهای عدم دقت</a:t>
            </a:r>
          </a:p>
          <a:p>
            <a:pPr algn="ctr" rtl="1" fontAlgn="auto">
              <a:spcBef>
                <a:spcPct val="20000"/>
              </a:spcBef>
              <a:spcAft>
                <a:spcPts val="0"/>
              </a:spcAft>
              <a:defRPr/>
            </a:pPr>
            <a:r>
              <a:rPr lang="fa-IR" sz="3600" b="1" kern="0" cap="all" dirty="0">
                <a:ln w="9000" cmpd="sng">
                  <a:solidFill>
                    <a:srgbClr val="FF0000"/>
                  </a:solidFill>
                  <a:prstDash val="solid"/>
                </a:ln>
                <a:solidFill>
                  <a:srgbClr val="FF0000"/>
                </a:solidFill>
                <a:effectLst>
                  <a:reflection blurRad="12700" stA="28000" endPos="45000" dist="1000" dir="5400000" sy="-100000" algn="bl" rotWithShape="0"/>
                </a:effectLst>
                <a:latin typeface="Constantia"/>
                <a:cs typeface="B Yekan" pitchFamily="2" charset="-78"/>
              </a:rPr>
              <a:t> در انتخاب اصلح</a:t>
            </a:r>
          </a:p>
          <a:p>
            <a:pPr algn="ctr" rtl="1" fontAlgn="auto">
              <a:spcBef>
                <a:spcPct val="20000"/>
              </a:spcBef>
              <a:spcAft>
                <a:spcPts val="0"/>
              </a:spcAft>
              <a:defRPr/>
            </a:pPr>
            <a:endParaRPr lang="en-US" sz="2400" b="1" kern="0" cap="all" dirty="0">
              <a:ln w="9000" cmpd="sng">
                <a:solidFill>
                  <a:srgbClr val="FF0000"/>
                </a:solidFill>
                <a:prstDash val="solid"/>
              </a:ln>
              <a:solidFill>
                <a:srgbClr val="FF0000"/>
              </a:solidFill>
              <a:effectLst>
                <a:reflection blurRad="12700" stA="28000" endPos="45000" dist="1000" dir="5400000" sy="-100000" algn="bl" rotWithShape="0"/>
              </a:effectLst>
              <a:latin typeface="Constantia"/>
              <a:cs typeface="B Yekan" pitchFamily="2" charset="-78"/>
            </a:endParaRPr>
          </a:p>
        </p:txBody>
      </p:sp>
      <p:sp>
        <p:nvSpPr>
          <p:cNvPr id="3" name="_s4128"/>
          <p:cNvSpPr txBox="1">
            <a:spLocks noChangeArrowheads="1"/>
          </p:cNvSpPr>
          <p:nvPr/>
        </p:nvSpPr>
        <p:spPr bwMode="auto">
          <a:xfrm>
            <a:off x="50581" y="4719638"/>
            <a:ext cx="4495800" cy="1828800"/>
          </a:xfrm>
          <a:prstGeom prst="roundRect">
            <a:avLst>
              <a:gd name="adj" fmla="val 16667"/>
            </a:avLst>
          </a:prstGeom>
          <a:blipFill>
            <a:blip r:embed="rId2" cstate="print"/>
            <a:tile tx="0" ty="0" sx="100000" sy="100000" flip="none" algn="tl"/>
          </a:blipFill>
          <a:ln w="9525" cap="flat" cmpd="sng" algn="ctr">
            <a:solidFill>
              <a:sysClr val="window" lastClr="FFFFFF">
                <a:lumMod val="50000"/>
              </a:sysClr>
            </a:solidFill>
            <a:prstDash val="solid"/>
            <a:headEnd/>
            <a:tailEnd/>
          </a:ln>
          <a:effectLst>
            <a:outerShdw blurRad="57150" dist="38100" dir="5400000" algn="ctr" rotWithShape="0">
              <a:srgbClr val="0F6FC6">
                <a:shade val="9000"/>
                <a:alpha val="48000"/>
                <a:satMod val="105000"/>
              </a:srgbClr>
            </a:outerShdw>
          </a:effectLst>
          <a:scene3d>
            <a:camera prst="orthographicFront"/>
            <a:lightRig rig="threePt" dir="t"/>
          </a:scene3d>
          <a:sp3d>
            <a:bevelT prst="convex"/>
          </a:sp3d>
        </p:spPr>
        <p:txBody>
          <a:bodyPr wrap="none" lIns="0" tIns="0" rIns="0" bIns="0" anchor="ctr"/>
          <a:lstStyle/>
          <a:p>
            <a:pPr marL="342900" indent="-342900" algn="ctr" fontAlgn="auto">
              <a:spcBef>
                <a:spcPct val="20000"/>
              </a:spcBef>
              <a:spcAft>
                <a:spcPts val="0"/>
              </a:spcAft>
              <a:buClr>
                <a:srgbClr val="F49100"/>
              </a:buClr>
              <a:buSzPct val="90000"/>
              <a:defRPr/>
            </a:pPr>
            <a:r>
              <a:rPr lang="fa-IR" sz="2400" kern="0" dirty="0">
                <a:solidFill>
                  <a:prstClr val="black"/>
                </a:solidFill>
                <a:latin typeface="Constantia"/>
                <a:cs typeface="B Titr" panose="00000700000000000000" pitchFamily="2" charset="-78"/>
              </a:rPr>
              <a:t>احتمال ورود افراد نفوذی و </a:t>
            </a:r>
          </a:p>
          <a:p>
            <a:pPr marL="342900" indent="-342900" algn="ctr" fontAlgn="auto">
              <a:spcBef>
                <a:spcPct val="20000"/>
              </a:spcBef>
              <a:spcAft>
                <a:spcPts val="0"/>
              </a:spcAft>
              <a:buClr>
                <a:srgbClr val="F49100"/>
              </a:buClr>
              <a:buSzPct val="90000"/>
              <a:defRPr/>
            </a:pPr>
            <a:r>
              <a:rPr lang="fa-IR" sz="2400" kern="0" dirty="0">
                <a:solidFill>
                  <a:prstClr val="black"/>
                </a:solidFill>
                <a:latin typeface="Constantia"/>
                <a:cs typeface="B Titr" panose="00000700000000000000" pitchFamily="2" charset="-78"/>
              </a:rPr>
              <a:t>مسئله دار به مجلس و شریک شدن</a:t>
            </a:r>
          </a:p>
          <a:p>
            <a:pPr marL="342900" indent="-342900" algn="ctr" fontAlgn="auto">
              <a:spcBef>
                <a:spcPct val="20000"/>
              </a:spcBef>
              <a:spcAft>
                <a:spcPts val="0"/>
              </a:spcAft>
              <a:buClr>
                <a:srgbClr val="F49100"/>
              </a:buClr>
              <a:buSzPct val="90000"/>
              <a:defRPr/>
            </a:pPr>
            <a:r>
              <a:rPr lang="fa-IR" sz="2400" kern="0" dirty="0">
                <a:solidFill>
                  <a:prstClr val="black"/>
                </a:solidFill>
                <a:latin typeface="Constantia"/>
                <a:cs typeface="B Titr" panose="00000700000000000000" pitchFamily="2" charset="-78"/>
              </a:rPr>
              <a:t> در خیانت ها و جنایت های احتمالی آنان</a:t>
            </a:r>
          </a:p>
        </p:txBody>
      </p:sp>
      <p:sp>
        <p:nvSpPr>
          <p:cNvPr id="4" name="_s4128"/>
          <p:cNvSpPr txBox="1">
            <a:spLocks noChangeArrowheads="1"/>
          </p:cNvSpPr>
          <p:nvPr/>
        </p:nvSpPr>
        <p:spPr bwMode="auto">
          <a:xfrm>
            <a:off x="0" y="2131219"/>
            <a:ext cx="4495800" cy="1978819"/>
          </a:xfrm>
          <a:prstGeom prst="roundRect">
            <a:avLst>
              <a:gd name="adj" fmla="val 16667"/>
            </a:avLst>
          </a:prstGeom>
          <a:blipFill>
            <a:blip r:embed="rId2" cstate="print"/>
            <a:tile tx="0" ty="0" sx="100000" sy="100000" flip="none" algn="tl"/>
          </a:blipFill>
          <a:ln w="9525" cap="flat" cmpd="sng" algn="ctr">
            <a:solidFill>
              <a:sysClr val="window" lastClr="FFFFFF">
                <a:lumMod val="50000"/>
              </a:sysClr>
            </a:solidFill>
            <a:prstDash val="solid"/>
            <a:headEnd/>
            <a:tailEnd/>
          </a:ln>
          <a:effectLst>
            <a:outerShdw blurRad="57150" dist="38100" dir="5400000" algn="ctr" rotWithShape="0">
              <a:srgbClr val="0F6FC6">
                <a:shade val="9000"/>
                <a:alpha val="48000"/>
                <a:satMod val="105000"/>
              </a:srgbClr>
            </a:outerShdw>
          </a:effectLst>
          <a:scene3d>
            <a:camera prst="orthographicFront"/>
            <a:lightRig rig="threePt" dir="t"/>
          </a:scene3d>
          <a:sp3d>
            <a:bevelT prst="convex"/>
          </a:sp3d>
        </p:spPr>
        <p:txBody>
          <a:bodyPr wrap="none" lIns="0" tIns="0" rIns="0" bIns="0" anchor="ctr"/>
          <a:lstStyle/>
          <a:p>
            <a:pPr marL="342900" indent="-342900" algn="ctr" fontAlgn="auto">
              <a:spcBef>
                <a:spcPct val="20000"/>
              </a:spcBef>
              <a:spcAft>
                <a:spcPts val="0"/>
              </a:spcAft>
              <a:buClr>
                <a:srgbClr val="F49100"/>
              </a:buClr>
              <a:buSzPct val="90000"/>
              <a:defRPr/>
            </a:pPr>
            <a:r>
              <a:rPr lang="fa-IR" sz="2400" kern="0" dirty="0">
                <a:solidFill>
                  <a:prstClr val="black"/>
                </a:solidFill>
                <a:latin typeface="Constantia"/>
                <a:cs typeface="B Titr" panose="00000700000000000000" pitchFamily="2" charset="-78"/>
              </a:rPr>
              <a:t> ادامه یا افزایش ناکارآمدی در مجلس و</a:t>
            </a:r>
          </a:p>
          <a:p>
            <a:pPr marL="342900" indent="-342900" algn="ctr" fontAlgn="auto">
              <a:spcBef>
                <a:spcPct val="20000"/>
              </a:spcBef>
              <a:spcAft>
                <a:spcPts val="0"/>
              </a:spcAft>
              <a:buClr>
                <a:srgbClr val="F49100"/>
              </a:buClr>
              <a:buSzPct val="90000"/>
              <a:defRPr/>
            </a:pPr>
            <a:r>
              <a:rPr lang="fa-IR" sz="2400" kern="0" dirty="0">
                <a:solidFill>
                  <a:prstClr val="black"/>
                </a:solidFill>
                <a:latin typeface="Constantia"/>
                <a:cs typeface="B Titr" panose="00000700000000000000" pitchFamily="2" charset="-78"/>
              </a:rPr>
              <a:t> شریک شدن در ضعف ها ،</a:t>
            </a:r>
          </a:p>
          <a:p>
            <a:pPr marL="342900" indent="-342900" algn="ctr" fontAlgn="auto">
              <a:spcBef>
                <a:spcPct val="20000"/>
              </a:spcBef>
              <a:spcAft>
                <a:spcPts val="0"/>
              </a:spcAft>
              <a:buClr>
                <a:srgbClr val="F49100"/>
              </a:buClr>
              <a:buSzPct val="90000"/>
              <a:defRPr/>
            </a:pPr>
            <a:r>
              <a:rPr lang="fa-IR" sz="2400" kern="0" dirty="0">
                <a:solidFill>
                  <a:prstClr val="black"/>
                </a:solidFill>
                <a:latin typeface="Constantia"/>
                <a:cs typeface="B Titr" panose="00000700000000000000" pitchFamily="2" charset="-78"/>
              </a:rPr>
              <a:t> نا کارآمدی ها و وارد شدن</a:t>
            </a:r>
          </a:p>
          <a:p>
            <a:pPr marL="342900" indent="-342900" algn="ctr" fontAlgn="auto">
              <a:spcBef>
                <a:spcPct val="20000"/>
              </a:spcBef>
              <a:spcAft>
                <a:spcPts val="0"/>
              </a:spcAft>
              <a:buClr>
                <a:srgbClr val="F49100"/>
              </a:buClr>
              <a:buSzPct val="90000"/>
              <a:defRPr/>
            </a:pPr>
            <a:r>
              <a:rPr lang="fa-IR" sz="2400" kern="0" dirty="0">
                <a:solidFill>
                  <a:prstClr val="black"/>
                </a:solidFill>
                <a:latin typeface="Constantia"/>
                <a:cs typeface="B Titr" panose="00000700000000000000" pitchFamily="2" charset="-78"/>
              </a:rPr>
              <a:t> آسیب ها به نظام و کشور</a:t>
            </a:r>
            <a:endParaRPr lang="en-US" sz="2400" b="1" kern="0" dirty="0">
              <a:solidFill>
                <a:prstClr val="black"/>
              </a:solidFill>
              <a:effectLst>
                <a:outerShdw blurRad="38100" dist="38100" dir="2700000" algn="tl">
                  <a:srgbClr val="000000"/>
                </a:outerShdw>
              </a:effectLst>
              <a:latin typeface="Constantia"/>
              <a:cs typeface="B Titr" panose="00000700000000000000" pitchFamily="2" charset="-78"/>
            </a:endParaRPr>
          </a:p>
        </p:txBody>
      </p:sp>
      <p:sp>
        <p:nvSpPr>
          <p:cNvPr id="5" name="_s4128"/>
          <p:cNvSpPr txBox="1">
            <a:spLocks noChangeArrowheads="1"/>
          </p:cNvSpPr>
          <p:nvPr/>
        </p:nvSpPr>
        <p:spPr bwMode="auto">
          <a:xfrm>
            <a:off x="0" y="0"/>
            <a:ext cx="4495800" cy="1600200"/>
          </a:xfrm>
          <a:prstGeom prst="roundRect">
            <a:avLst>
              <a:gd name="adj" fmla="val 16667"/>
            </a:avLst>
          </a:prstGeom>
          <a:blipFill>
            <a:blip r:embed="rId2" cstate="print"/>
            <a:tile tx="0" ty="0" sx="100000" sy="100000" flip="none" algn="tl"/>
          </a:blipFill>
          <a:ln w="9525" cap="flat" cmpd="sng" algn="ctr">
            <a:solidFill>
              <a:sysClr val="window" lastClr="FFFFFF">
                <a:lumMod val="50000"/>
              </a:sysClr>
            </a:solidFill>
            <a:prstDash val="solid"/>
            <a:headEnd/>
            <a:tailEnd/>
          </a:ln>
          <a:effectLst>
            <a:outerShdw blurRad="57150" dist="38100" dir="5400000" algn="ctr" rotWithShape="0">
              <a:srgbClr val="0F6FC6">
                <a:shade val="9000"/>
                <a:alpha val="48000"/>
                <a:satMod val="105000"/>
              </a:srgbClr>
            </a:outerShdw>
          </a:effectLst>
          <a:scene3d>
            <a:camera prst="orthographicFront"/>
            <a:lightRig rig="threePt" dir="t"/>
          </a:scene3d>
          <a:sp3d>
            <a:bevelT prst="convex"/>
          </a:sp3d>
        </p:spPr>
        <p:txBody>
          <a:bodyPr wrap="none" lIns="0" tIns="0" rIns="0" bIns="0" anchor="ctr"/>
          <a:lstStyle/>
          <a:p>
            <a:pPr marL="342900" indent="-342900" algn="ctr" fontAlgn="auto">
              <a:spcBef>
                <a:spcPct val="20000"/>
              </a:spcBef>
              <a:spcAft>
                <a:spcPts val="0"/>
              </a:spcAft>
              <a:buClr>
                <a:srgbClr val="F49100"/>
              </a:buClr>
              <a:buSzPct val="90000"/>
              <a:defRPr/>
            </a:pPr>
            <a:r>
              <a:rPr lang="fa-IR" sz="2400" kern="0" dirty="0">
                <a:solidFill>
                  <a:prstClr val="black"/>
                </a:solidFill>
                <a:latin typeface="Constantia"/>
                <a:cs typeface="B Titr" panose="00000700000000000000" pitchFamily="2" charset="-78"/>
              </a:rPr>
              <a:t>ورود افراد ناصالح ، ناشایست </a:t>
            </a:r>
          </a:p>
          <a:p>
            <a:pPr marL="342900" indent="-342900" algn="ctr" fontAlgn="auto">
              <a:spcBef>
                <a:spcPct val="20000"/>
              </a:spcBef>
              <a:spcAft>
                <a:spcPts val="0"/>
              </a:spcAft>
              <a:buClr>
                <a:srgbClr val="F49100"/>
              </a:buClr>
              <a:buSzPct val="90000"/>
              <a:defRPr/>
            </a:pPr>
            <a:r>
              <a:rPr lang="fa-IR" sz="2400" kern="0" dirty="0">
                <a:solidFill>
                  <a:prstClr val="black"/>
                </a:solidFill>
                <a:latin typeface="Constantia"/>
                <a:cs typeface="B Titr" panose="00000700000000000000" pitchFamily="2" charset="-78"/>
              </a:rPr>
              <a:t>و فرصت طلب به مجلس وشریک شدن </a:t>
            </a:r>
          </a:p>
          <a:p>
            <a:pPr marL="342900" indent="-342900" algn="ctr" fontAlgn="auto">
              <a:spcBef>
                <a:spcPct val="20000"/>
              </a:spcBef>
              <a:spcAft>
                <a:spcPts val="0"/>
              </a:spcAft>
              <a:buClr>
                <a:srgbClr val="F49100"/>
              </a:buClr>
              <a:buSzPct val="90000"/>
              <a:defRPr/>
            </a:pPr>
            <a:r>
              <a:rPr lang="fa-IR" sz="2400" kern="0" dirty="0">
                <a:solidFill>
                  <a:prstClr val="black"/>
                </a:solidFill>
                <a:latin typeface="Constantia"/>
                <a:cs typeface="B Titr" panose="00000700000000000000" pitchFamily="2" charset="-78"/>
              </a:rPr>
              <a:t>در برخی از تخلفات و خیانت های آنان </a:t>
            </a:r>
          </a:p>
        </p:txBody>
      </p:sp>
      <p:cxnSp>
        <p:nvCxnSpPr>
          <p:cNvPr id="6" name="Straight Arrow Connector 5"/>
          <p:cNvCxnSpPr/>
          <p:nvPr/>
        </p:nvCxnSpPr>
        <p:spPr>
          <a:xfrm flipH="1" flipV="1">
            <a:off x="4514850" y="762000"/>
            <a:ext cx="1352550" cy="27384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H="1" flipV="1">
            <a:off x="4514850" y="3200400"/>
            <a:ext cx="1352550" cy="3000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H="1">
            <a:off x="4657725" y="3500438"/>
            <a:ext cx="1209675" cy="20621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9" name="Picture 8">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0950" y="6257925"/>
            <a:ext cx="1543050" cy="600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1" presetClass="entr" presetSubtype="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2000"/>
                                        <p:tgtEl>
                                          <p:spTgt spid="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1" presetClass="entr" presetSubtype="1"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heel(1)">
                                      <p:cBhvr>
                                        <p:cTn id="4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6858000" y="2984500"/>
            <a:ext cx="2286000" cy="17065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rtl="1" eaLnBrk="1" hangingPunct="1">
              <a:lnSpc>
                <a:spcPct val="115000"/>
              </a:lnSpc>
              <a:spcAft>
                <a:spcPts val="1000"/>
              </a:spcAft>
              <a:defRPr/>
            </a:pPr>
            <a:r>
              <a:rPr lang="fa-IR" sz="2800" b="1" dirty="0">
                <a:latin typeface="Calibri"/>
                <a:ea typeface="Calibri"/>
                <a:cs typeface="B Titr" panose="00000700000000000000" pitchFamily="2" charset="-78"/>
              </a:rPr>
              <a:t>نقش انتخابات در</a:t>
            </a:r>
          </a:p>
          <a:p>
            <a:pPr algn="ctr" rtl="1" eaLnBrk="1" hangingPunct="1">
              <a:lnSpc>
                <a:spcPct val="115000"/>
              </a:lnSpc>
              <a:spcAft>
                <a:spcPts val="1000"/>
              </a:spcAft>
              <a:defRPr/>
            </a:pPr>
            <a:r>
              <a:rPr lang="fa-IR" sz="2800" b="1" dirty="0">
                <a:latin typeface="Calibri"/>
                <a:ea typeface="Calibri"/>
                <a:cs typeface="B Titr" panose="00000700000000000000" pitchFamily="2" charset="-78"/>
              </a:rPr>
              <a:t> خنثی سازی راهبرد دشمن</a:t>
            </a:r>
            <a:endParaRPr lang="en-US" sz="2000" dirty="0">
              <a:latin typeface="Calibri"/>
              <a:ea typeface="Calibri"/>
              <a:cs typeface="B Titr" panose="00000700000000000000" pitchFamily="2" charset="-78"/>
            </a:endParaRPr>
          </a:p>
        </p:txBody>
      </p:sp>
      <p:sp>
        <p:nvSpPr>
          <p:cNvPr id="3" name="Rectangle 2"/>
          <p:cNvSpPr/>
          <p:nvPr/>
        </p:nvSpPr>
        <p:spPr>
          <a:xfrm>
            <a:off x="152400" y="173706"/>
            <a:ext cx="4724400" cy="1578894"/>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r" rtl="1" eaLnBrk="1" hangingPunct="1">
              <a:lnSpc>
                <a:spcPct val="115000"/>
              </a:lnSpc>
              <a:spcAft>
                <a:spcPts val="1000"/>
              </a:spcAft>
              <a:defRPr/>
            </a:pPr>
            <a:r>
              <a:rPr lang="fa-IR" sz="2800" dirty="0">
                <a:latin typeface="Calibri"/>
                <a:ea typeface="Calibri"/>
                <a:cs typeface="B Zar"/>
              </a:rPr>
              <a:t>اثبات برخورداری نظام ازپشتوانه مردمی و داشتن مقبولیت با مشارکت حداکثری مردم در انتخابات</a:t>
            </a:r>
            <a:endParaRPr lang="en-US" sz="2000" dirty="0">
              <a:latin typeface="Calibri"/>
              <a:ea typeface="Calibri"/>
              <a:cs typeface="Arial"/>
            </a:endParaRPr>
          </a:p>
        </p:txBody>
      </p:sp>
      <p:sp>
        <p:nvSpPr>
          <p:cNvPr id="4" name="Rectangle 3"/>
          <p:cNvSpPr/>
          <p:nvPr/>
        </p:nvSpPr>
        <p:spPr>
          <a:xfrm>
            <a:off x="152400" y="2002506"/>
            <a:ext cx="4724400" cy="1578894"/>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lgn="r" rtl="1" eaLnBrk="1" hangingPunct="1">
              <a:lnSpc>
                <a:spcPct val="115000"/>
              </a:lnSpc>
              <a:spcAft>
                <a:spcPts val="1000"/>
              </a:spcAft>
              <a:defRPr/>
            </a:pPr>
            <a:r>
              <a:rPr lang="fa-IR" sz="2800" dirty="0">
                <a:latin typeface="Calibri"/>
                <a:ea typeface="Calibri"/>
                <a:cs typeface="B Zar"/>
              </a:rPr>
              <a:t>اثبات برخورداری نظام از اعتماد همه جناح ها و علایق سیاسی و امکان رقابت سیاسی درون آن </a:t>
            </a:r>
            <a:endParaRPr lang="en-US" sz="2000" dirty="0">
              <a:latin typeface="Calibri"/>
              <a:ea typeface="Calibri"/>
              <a:cs typeface="Arial"/>
            </a:endParaRPr>
          </a:p>
        </p:txBody>
      </p:sp>
      <p:sp>
        <p:nvSpPr>
          <p:cNvPr id="5" name="Rectangle 4"/>
          <p:cNvSpPr/>
          <p:nvPr/>
        </p:nvSpPr>
        <p:spPr>
          <a:xfrm>
            <a:off x="152400" y="3793426"/>
            <a:ext cx="4724400" cy="1083374"/>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pPr algn="r" rtl="1" eaLnBrk="1" hangingPunct="1">
              <a:lnSpc>
                <a:spcPct val="115000"/>
              </a:lnSpc>
              <a:spcAft>
                <a:spcPts val="1000"/>
              </a:spcAft>
              <a:defRPr/>
            </a:pPr>
            <a:r>
              <a:rPr lang="fa-IR" sz="2800" dirty="0">
                <a:latin typeface="Calibri"/>
                <a:ea typeface="Calibri"/>
                <a:cs typeface="B Zar"/>
              </a:rPr>
              <a:t>اعتماد رای دهندگان به امکان گردش قدرت و پاسداشت رأی آن ها توسط نظام</a:t>
            </a:r>
            <a:endParaRPr lang="en-US" sz="2000" dirty="0">
              <a:latin typeface="Calibri"/>
              <a:ea typeface="Calibri"/>
              <a:cs typeface="Arial"/>
            </a:endParaRPr>
          </a:p>
        </p:txBody>
      </p:sp>
      <p:sp>
        <p:nvSpPr>
          <p:cNvPr id="6" name="Rectangle 5"/>
          <p:cNvSpPr/>
          <p:nvPr/>
        </p:nvSpPr>
        <p:spPr>
          <a:xfrm>
            <a:off x="152400" y="5126706"/>
            <a:ext cx="4724400" cy="1578894"/>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algn="r" rtl="1" eaLnBrk="1" hangingPunct="1">
              <a:lnSpc>
                <a:spcPct val="115000"/>
              </a:lnSpc>
              <a:spcAft>
                <a:spcPts val="1000"/>
              </a:spcAft>
              <a:defRPr/>
            </a:pPr>
            <a:r>
              <a:rPr lang="fa-IR" sz="2800" dirty="0">
                <a:latin typeface="Calibri"/>
                <a:ea typeface="Calibri"/>
                <a:cs typeface="B Zar"/>
              </a:rPr>
              <a:t>امکان افزایش کارآمدی با گردش قدرت و تغییر افراد از طریق رای در راستای حضور افراد شایسته و توانمند درقدرت</a:t>
            </a:r>
            <a:endParaRPr lang="en-US" sz="2000" dirty="0">
              <a:latin typeface="Calibri"/>
              <a:ea typeface="Calibri"/>
              <a:cs typeface="Arial"/>
            </a:endParaRPr>
          </a:p>
        </p:txBody>
      </p:sp>
      <p:cxnSp>
        <p:nvCxnSpPr>
          <p:cNvPr id="7" name="Straight Arrow Connector 6"/>
          <p:cNvCxnSpPr/>
          <p:nvPr/>
        </p:nvCxnSpPr>
        <p:spPr>
          <a:xfrm flipH="1" flipV="1">
            <a:off x="5029200" y="2792413"/>
            <a:ext cx="1709738" cy="876300"/>
          </a:xfrm>
          <a:prstGeom prst="straightConnector1">
            <a:avLst/>
          </a:prstGeom>
          <a:noFill/>
          <a:ln w="38100" cap="flat" cmpd="sng" algn="ctr">
            <a:solidFill>
              <a:srgbClr val="000000"/>
            </a:solidFill>
            <a:prstDash val="solid"/>
            <a:tailEnd type="arrow"/>
          </a:ln>
          <a:effectLst>
            <a:outerShdw blurRad="40000" dist="23000" dir="5400000" rotWithShape="0">
              <a:srgbClr val="000000">
                <a:alpha val="35000"/>
              </a:srgbClr>
            </a:outerShdw>
          </a:effectLst>
        </p:spPr>
      </p:cxnSp>
      <p:cxnSp>
        <p:nvCxnSpPr>
          <p:cNvPr id="8" name="Straight Arrow Connector 7"/>
          <p:cNvCxnSpPr>
            <a:endCxn id="0" idx="3"/>
          </p:cNvCxnSpPr>
          <p:nvPr/>
        </p:nvCxnSpPr>
        <p:spPr>
          <a:xfrm flipH="1" flipV="1">
            <a:off x="4876800" y="963613"/>
            <a:ext cx="1862138" cy="2698750"/>
          </a:xfrm>
          <a:prstGeom prst="straightConnector1">
            <a:avLst/>
          </a:prstGeom>
          <a:noFill/>
          <a:ln w="38100" cap="flat" cmpd="sng" algn="ctr">
            <a:solidFill>
              <a:srgbClr val="000000"/>
            </a:solidFill>
            <a:prstDash val="solid"/>
            <a:tailEnd type="arrow"/>
          </a:ln>
          <a:effectLst>
            <a:outerShdw blurRad="40000" dist="23000" dir="5400000" rotWithShape="0">
              <a:srgbClr val="000000">
                <a:alpha val="35000"/>
              </a:srgbClr>
            </a:outerShdw>
          </a:effectLst>
        </p:spPr>
      </p:cxnSp>
      <p:cxnSp>
        <p:nvCxnSpPr>
          <p:cNvPr id="9" name="Straight Arrow Connector 8"/>
          <p:cNvCxnSpPr/>
          <p:nvPr/>
        </p:nvCxnSpPr>
        <p:spPr>
          <a:xfrm flipH="1">
            <a:off x="4876800" y="3662363"/>
            <a:ext cx="1862138" cy="673100"/>
          </a:xfrm>
          <a:prstGeom prst="straightConnector1">
            <a:avLst/>
          </a:prstGeom>
          <a:noFill/>
          <a:ln w="38100" cap="flat" cmpd="sng" algn="ctr">
            <a:solidFill>
              <a:srgbClr val="000000"/>
            </a:solidFill>
            <a:prstDash val="solid"/>
            <a:tailEnd type="arrow"/>
          </a:ln>
          <a:effectLst>
            <a:outerShdw blurRad="40000" dist="23000" dir="5400000" rotWithShape="0">
              <a:srgbClr val="000000">
                <a:alpha val="35000"/>
              </a:srgbClr>
            </a:outerShdw>
          </a:effectLst>
        </p:spPr>
      </p:cxnSp>
      <p:cxnSp>
        <p:nvCxnSpPr>
          <p:cNvPr id="10" name="Straight Arrow Connector 9"/>
          <p:cNvCxnSpPr/>
          <p:nvPr/>
        </p:nvCxnSpPr>
        <p:spPr>
          <a:xfrm flipH="1">
            <a:off x="4876800" y="3668713"/>
            <a:ext cx="1862138" cy="2247900"/>
          </a:xfrm>
          <a:prstGeom prst="straightConnector1">
            <a:avLst/>
          </a:prstGeom>
          <a:noFill/>
          <a:ln w="38100" cap="flat" cmpd="sng" algn="ctr">
            <a:solidFill>
              <a:srgbClr val="000000"/>
            </a:solidFill>
            <a:prstDash val="solid"/>
            <a:tailEnd type="arrow"/>
          </a:ln>
          <a:effectLst>
            <a:outerShdw blurRad="40000" dist="23000" dir="5400000" rotWithShape="0">
              <a:srgbClr val="000000">
                <a:alpha val="35000"/>
              </a:srgbClr>
            </a:outerShdw>
          </a:effectLst>
        </p:spPr>
      </p:cxnSp>
      <p:pic>
        <p:nvPicPr>
          <p:cNvPr id="117779"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00950" y="4792663"/>
            <a:ext cx="13017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0950" y="6257925"/>
            <a:ext cx="1543050" cy="60007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 y="381000"/>
            <a:ext cx="5267325"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lgn="r" rtl="1">
              <a:spcBef>
                <a:spcPts val="300"/>
              </a:spcBef>
              <a:buClr>
                <a:srgbClr val="A94543"/>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lgn="r" rtl="1">
              <a:spcBef>
                <a:spcPts val="300"/>
              </a:spcBef>
              <a:buClr>
                <a:srgbClr val="8C3836"/>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lgn="r" rtl="1">
              <a:spcBef>
                <a:spcPts val="300"/>
              </a:spcBef>
              <a:buClr>
                <a:srgbClr val="A94543"/>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lgn="r" rtl="1">
              <a:spcBef>
                <a:spcPts val="338"/>
              </a:spcBef>
              <a:buClr>
                <a:srgbClr val="A94543"/>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rtl="0" eaLnBrk="1" hangingPunct="1">
              <a:spcBef>
                <a:spcPct val="0"/>
              </a:spcBef>
              <a:buClrTx/>
              <a:buSzTx/>
              <a:buFontTx/>
              <a:buNone/>
            </a:pPr>
            <a:r>
              <a:rPr lang="fa-IR" altLang="fa-IR" sz="4000">
                <a:ea typeface="Calibri" panose="020F0502020204030204" pitchFamily="34" charset="0"/>
                <a:cs typeface="B Titr" panose="00000700000000000000" pitchFamily="2" charset="-78"/>
              </a:rPr>
              <a:t>ان‌شاءالله آینده‌ی کشور به فضل الهی،... به لطف الهی از امروز بارها وبارها بهتر خواهدبود. </a:t>
            </a:r>
            <a:r>
              <a:rPr lang="en-US" altLang="fa-IR" sz="6600">
                <a:latin typeface="Tahoma" panose="020B0604030504040204" pitchFamily="34" charset="0"/>
                <a:ea typeface="Calibri" panose="020F0502020204030204" pitchFamily="34" charset="0"/>
                <a:cs typeface="B Titr" panose="00000700000000000000" pitchFamily="2" charset="-78"/>
              </a:rPr>
              <a:t> </a:t>
            </a:r>
            <a:endParaRPr lang="fa-IR" altLang="fa-IR" sz="6600">
              <a:cs typeface="B Titr" panose="00000700000000000000" pitchFamily="2" charset="-78"/>
            </a:endParaRPr>
          </a:p>
        </p:txBody>
      </p:sp>
      <p:sp>
        <p:nvSpPr>
          <p:cNvPr id="3" name="Rectangle 2"/>
          <p:cNvSpPr>
            <a:spLocks noChangeArrowheads="1"/>
          </p:cNvSpPr>
          <p:nvPr/>
        </p:nvSpPr>
        <p:spPr bwMode="auto">
          <a:xfrm>
            <a:off x="0" y="3228975"/>
            <a:ext cx="526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lgn="r" rtl="1">
              <a:spcBef>
                <a:spcPts val="300"/>
              </a:spcBef>
              <a:buClr>
                <a:srgbClr val="A94543"/>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lgn="r" rtl="1">
              <a:spcBef>
                <a:spcPts val="300"/>
              </a:spcBef>
              <a:buClr>
                <a:srgbClr val="8C3836"/>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lgn="r" rtl="1">
              <a:spcBef>
                <a:spcPts val="300"/>
              </a:spcBef>
              <a:buClr>
                <a:srgbClr val="A94543"/>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lgn="r" rtl="1">
              <a:spcBef>
                <a:spcPts val="338"/>
              </a:spcBef>
              <a:buClr>
                <a:srgbClr val="A94543"/>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rtl="0" eaLnBrk="1" hangingPunct="1">
              <a:spcBef>
                <a:spcPct val="0"/>
              </a:spcBef>
              <a:buClrTx/>
              <a:buSzTx/>
              <a:buFontTx/>
              <a:buNone/>
            </a:pPr>
            <a:r>
              <a:rPr lang="fa-IR" altLang="fa-IR" sz="2000">
                <a:latin typeface="Calibri" panose="020F0502020204030204" pitchFamily="34" charset="0"/>
                <a:ea typeface="Calibri" panose="020F0502020204030204" pitchFamily="34" charset="0"/>
                <a:cs typeface="B Titr" panose="00000700000000000000" pitchFamily="2" charset="-78"/>
              </a:rPr>
              <a:t>آخرین بند خطبه‌دوم  نماز عید فطر25 خرداد97</a:t>
            </a:r>
            <a:endParaRPr lang="fa-IR" altLang="fa-IR" sz="1400">
              <a:ea typeface="Calibri" panose="020F0502020204030204" pitchFamily="34" charset="0"/>
            </a:endParaRPr>
          </a:p>
        </p:txBody>
      </p:sp>
      <p:sp>
        <p:nvSpPr>
          <p:cNvPr id="4" name="Rectangle 3"/>
          <p:cNvSpPr>
            <a:spLocks noChangeArrowheads="1"/>
          </p:cNvSpPr>
          <p:nvPr/>
        </p:nvSpPr>
        <p:spPr bwMode="auto">
          <a:xfrm>
            <a:off x="0" y="4267200"/>
            <a:ext cx="9096375" cy="2554545"/>
          </a:xfrm>
          <a:prstGeom prst="rect">
            <a:avLst/>
          </a:prstGeom>
          <a:solidFill>
            <a:sysClr val="window" lastClr="FFFFFF"/>
          </a:solidFill>
          <a:ln w="25400" cap="flat" cmpd="sng" algn="ctr">
            <a:solidFill>
              <a:sysClr val="windowText" lastClr="000000"/>
            </a:solidFill>
            <a:prstDash val="solid"/>
          </a:ln>
          <a:effectLst>
            <a:glow rad="228600">
              <a:srgbClr val="8064A2">
                <a:satMod val="175000"/>
                <a:alpha val="40000"/>
              </a:srgbClr>
            </a:glow>
          </a:effec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rtl="1" eaLnBrk="1" fontAlgn="auto" hangingPunct="1">
              <a:spcBef>
                <a:spcPct val="0"/>
              </a:spcBef>
              <a:spcAft>
                <a:spcPts val="0"/>
              </a:spcAft>
              <a:buFontTx/>
              <a:buNone/>
              <a:defRPr/>
            </a:pPr>
            <a:r>
              <a:rPr lang="fa-IR" altLang="fa-IR" b="1" kern="0" dirty="0" smtClean="0">
                <a:solidFill>
                  <a:srgbClr val="000000"/>
                </a:solidFill>
                <a:effectLst>
                  <a:outerShdw blurRad="38100" dist="38100" dir="2700000" algn="tl">
                    <a:srgbClr val="000000">
                      <a:alpha val="43137"/>
                    </a:srgbClr>
                  </a:outerShdw>
                </a:effectLst>
                <a:latin typeface="Tahoma" pitchFamily="34" charset="0"/>
                <a:cs typeface="B Zar" panose="00000400000000000000" pitchFamily="2" charset="-78"/>
              </a:rPr>
              <a:t>آن روزی که ملّت ایران بتواند در جایگاهی قرار بگیرد که دشمنان جرئت نکنند تهاجم نظامی و اقتصادی و امنیّتی و سیاسی به او را حتّی </a:t>
            </a:r>
            <a:r>
              <a:rPr lang="fa-IR" altLang="fa-IR" b="1" kern="0" dirty="0" smtClean="0">
                <a:solidFill>
                  <a:srgbClr val="FF0000"/>
                </a:solidFill>
                <a:effectLst>
                  <a:outerShdw blurRad="38100" dist="38100" dir="2700000" algn="tl">
                    <a:srgbClr val="000000">
                      <a:alpha val="43137"/>
                    </a:srgbClr>
                  </a:outerShdw>
                </a:effectLst>
                <a:latin typeface="Tahoma" pitchFamily="34" charset="0"/>
                <a:cs typeface="B Zar" panose="00000400000000000000" pitchFamily="2" charset="-78"/>
              </a:rPr>
              <a:t>به مُخیّله‌ی خود </a:t>
            </a:r>
            <a:r>
              <a:rPr lang="fa-IR" altLang="fa-IR" b="1" kern="0" dirty="0" smtClean="0">
                <a:solidFill>
                  <a:srgbClr val="000000"/>
                </a:solidFill>
                <a:effectLst>
                  <a:outerShdw blurRad="38100" dist="38100" dir="2700000" algn="tl">
                    <a:srgbClr val="000000">
                      <a:alpha val="43137"/>
                    </a:srgbClr>
                  </a:outerShdw>
                </a:effectLst>
                <a:latin typeface="Tahoma" pitchFamily="34" charset="0"/>
                <a:cs typeface="B Zar" panose="00000400000000000000" pitchFamily="2" charset="-78"/>
              </a:rPr>
              <a:t>خطور دهند، ان‌شاء‌الله </a:t>
            </a:r>
            <a:r>
              <a:rPr lang="fa-IR" altLang="fa-IR" b="1" kern="0" dirty="0" smtClean="0">
                <a:solidFill>
                  <a:srgbClr val="FF0000"/>
                </a:solidFill>
                <a:effectLst>
                  <a:outerShdw blurRad="38100" dist="38100" dir="2700000" algn="tl">
                    <a:srgbClr val="000000">
                      <a:alpha val="43137"/>
                    </a:srgbClr>
                  </a:outerShdw>
                </a:effectLst>
                <a:latin typeface="Tahoma" pitchFamily="34" charset="0"/>
                <a:cs typeface="B Zar" panose="00000400000000000000" pitchFamily="2" charset="-78"/>
              </a:rPr>
              <a:t>دیر </a:t>
            </a:r>
            <a:r>
              <a:rPr lang="fa-IR" altLang="fa-IR" b="1" kern="0" dirty="0" smtClean="0">
                <a:solidFill>
                  <a:srgbClr val="000000"/>
                </a:solidFill>
                <a:effectLst>
                  <a:outerShdw blurRad="38100" dist="38100" dir="2700000" algn="tl">
                    <a:srgbClr val="000000">
                      <a:alpha val="43137"/>
                    </a:srgbClr>
                  </a:outerShdw>
                </a:effectLst>
                <a:latin typeface="Tahoma" pitchFamily="34" charset="0"/>
                <a:cs typeface="B Zar" panose="00000400000000000000" pitchFamily="2" charset="-78"/>
              </a:rPr>
              <a:t>نخواهد بود و </a:t>
            </a:r>
            <a:r>
              <a:rPr lang="en-US" altLang="fa-IR" b="1" kern="0" dirty="0" smtClean="0">
                <a:solidFill>
                  <a:srgbClr val="000000"/>
                </a:solidFill>
                <a:effectLst>
                  <a:outerShdw blurRad="38100" dist="38100" dir="2700000" algn="tl">
                    <a:srgbClr val="000000">
                      <a:alpha val="43137"/>
                    </a:srgbClr>
                  </a:outerShdw>
                </a:effectLst>
                <a:latin typeface="Tahoma" pitchFamily="34" charset="0"/>
                <a:cs typeface="B Zar" panose="00000400000000000000" pitchFamily="2" charset="-78"/>
              </a:rPr>
              <a:t> </a:t>
            </a:r>
            <a:r>
              <a:rPr lang="fa-IR" altLang="fa-IR" b="1" kern="0" dirty="0" smtClean="0">
                <a:solidFill>
                  <a:srgbClr val="000000"/>
                </a:solidFill>
                <a:effectLst>
                  <a:outerShdw blurRad="38100" dist="38100" dir="2700000" algn="tl">
                    <a:srgbClr val="000000">
                      <a:alpha val="43137"/>
                    </a:srgbClr>
                  </a:outerShdw>
                </a:effectLst>
                <a:latin typeface="Tahoma" pitchFamily="34" charset="0"/>
                <a:cs typeface="B Zar" panose="00000400000000000000" pitchFamily="2" charset="-78"/>
              </a:rPr>
              <a:t>شما </a:t>
            </a:r>
            <a:r>
              <a:rPr lang="fa-IR" altLang="fa-IR" b="1" kern="0" dirty="0" smtClean="0">
                <a:solidFill>
                  <a:srgbClr val="FF0000"/>
                </a:solidFill>
                <a:effectLst>
                  <a:outerShdw blurRad="38100" dist="38100" dir="2700000" algn="tl">
                    <a:srgbClr val="000000">
                      <a:alpha val="43137"/>
                    </a:srgbClr>
                  </a:outerShdw>
                </a:effectLst>
                <a:latin typeface="Tahoma" pitchFamily="34" charset="0"/>
                <a:cs typeface="B Zar" panose="00000400000000000000" pitchFamily="2" charset="-78"/>
              </a:rPr>
              <a:t>جوانان </a:t>
            </a:r>
            <a:r>
              <a:rPr lang="fa-IR" altLang="fa-IR" b="1" kern="0" dirty="0" smtClean="0">
                <a:solidFill>
                  <a:srgbClr val="000000"/>
                </a:solidFill>
                <a:effectLst>
                  <a:outerShdw blurRad="38100" dist="38100" dir="2700000" algn="tl">
                    <a:srgbClr val="000000">
                      <a:alpha val="43137"/>
                    </a:srgbClr>
                  </a:outerShdw>
                </a:effectLst>
                <a:latin typeface="Tahoma" pitchFamily="34" charset="0"/>
                <a:cs typeface="B Zar" panose="00000400000000000000" pitchFamily="2" charset="-78"/>
              </a:rPr>
              <a:t>عزیز آن روز را به توفیق الهی خواهید دید.9تیر97</a:t>
            </a:r>
            <a:endParaRPr lang="fa-IR" altLang="fa-IR" b="1" kern="0" dirty="0" smtClean="0">
              <a:solidFill>
                <a:prstClr val="black"/>
              </a:solidFill>
              <a:effectLst>
                <a:outerShdw blurRad="38100" dist="38100" dir="2700000" algn="tl">
                  <a:srgbClr val="000000">
                    <a:alpha val="43137"/>
                  </a:srgbClr>
                </a:outerShdw>
              </a:effectLst>
              <a:latin typeface="Constantia" pitchFamily="18" charset="0"/>
              <a:cs typeface="B Zar" panose="00000400000000000000" pitchFamily="2" charset="-78"/>
            </a:endParaRPr>
          </a:p>
        </p:txBody>
      </p:sp>
      <p:pic>
        <p:nvPicPr>
          <p:cNvPr id="396290" name="Picture 2" descr="F:\تصاویر\تصاویر\رهبری\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990599"/>
            <a:ext cx="3171826" cy="212434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3391036"/>
            <a:ext cx="1543050" cy="600075"/>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266" name="Picture 2" descr="C:\Documents and Settings\Hosein\Desktop\کتاب انتخابات.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228600"/>
            <a:ext cx="3200400" cy="4572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2" name="Down Arrow 1"/>
          <p:cNvSpPr/>
          <p:nvPr/>
        </p:nvSpPr>
        <p:spPr>
          <a:xfrm>
            <a:off x="4211638" y="4859639"/>
            <a:ext cx="609600" cy="9429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endParaRPr lang="fa-IR">
              <a:solidFill>
                <a:srgbClr val="FF0000"/>
              </a:solidFill>
            </a:endParaRPr>
          </a:p>
        </p:txBody>
      </p:sp>
      <p:sp>
        <p:nvSpPr>
          <p:cNvPr id="3" name="Rectangle 2"/>
          <p:cNvSpPr/>
          <p:nvPr/>
        </p:nvSpPr>
        <p:spPr>
          <a:xfrm>
            <a:off x="3303606" y="6372552"/>
            <a:ext cx="2425664" cy="523220"/>
          </a:xfrm>
          <a:prstGeom prst="rect">
            <a:avLst/>
          </a:prstGeom>
        </p:spPr>
        <p:txBody>
          <a:bodyPr wrap="none">
            <a:spAutoFit/>
          </a:bodyPr>
          <a:lstStyle/>
          <a:p>
            <a:pPr algn="ctr" eaLnBrk="1" hangingPunct="1">
              <a:defRPr/>
            </a:pPr>
            <a:r>
              <a:rPr lang="en-US" sz="2800" dirty="0">
                <a:effectLst>
                  <a:outerShdw blurRad="38100" dist="38100" dir="2700000" algn="tl">
                    <a:srgbClr val="000000">
                      <a:alpha val="43137"/>
                    </a:srgbClr>
                  </a:outerShdw>
                </a:effectLst>
              </a:rPr>
              <a:t>www.basirat.ir</a:t>
            </a:r>
            <a:endParaRPr lang="fa-IR" sz="2800" dirty="0">
              <a:effectLst>
                <a:outerShdw blurRad="38100" dist="38100" dir="2700000" algn="tl">
                  <a:srgbClr val="000000">
                    <a:alpha val="43137"/>
                  </a:srgbClr>
                </a:outerShdw>
              </a:effectLst>
            </a:endParaRPr>
          </a:p>
        </p:txBody>
      </p:sp>
      <p:pic>
        <p:nvPicPr>
          <p:cNvPr id="10138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2150" y="5395913"/>
            <a:ext cx="13017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450" y="5194300"/>
            <a:ext cx="13017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4913" y="5832061"/>
            <a:ext cx="1543050" cy="600075"/>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95266"/>
                                        </p:tgtEl>
                                        <p:attrNameLst>
                                          <p:attrName>style.visibility</p:attrName>
                                        </p:attrNameLst>
                                      </p:cBhvr>
                                      <p:to>
                                        <p:strVal val="visible"/>
                                      </p:to>
                                    </p:set>
                                    <p:animEffect transition="in" filter="circle(in)">
                                      <p:cBhvr>
                                        <p:cTn id="7" dur="2000"/>
                                        <p:tgtEl>
                                          <p:spTgt spid="39526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5" descr="Image result for ‫رای رهبر معظم انقلا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6"/>
          <p:cNvSpPr>
            <a:spLocks noChangeArrowheads="1"/>
          </p:cNvSpPr>
          <p:nvPr/>
        </p:nvSpPr>
        <p:spPr bwMode="auto">
          <a:xfrm>
            <a:off x="4495800" y="35718"/>
            <a:ext cx="4648200" cy="2062163"/>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fa-IR" altLang="fa-IR" sz="3200" dirty="0">
                <a:solidFill>
                  <a:srgbClr val="FFFF00"/>
                </a:solidFill>
                <a:latin typeface="Arial" panose="020B0604020202020204" pitchFamily="34" charset="0"/>
                <a:cs typeface="B Titr" panose="00000700000000000000" pitchFamily="2" charset="-78"/>
              </a:rPr>
              <a:t>شادی روح امام و </a:t>
            </a:r>
            <a:r>
              <a:rPr lang="fa-IR" altLang="fa-IR" sz="3200" dirty="0" smtClean="0">
                <a:solidFill>
                  <a:srgbClr val="FFFF00"/>
                </a:solidFill>
                <a:latin typeface="Arial" panose="020B0604020202020204" pitchFamily="34" charset="0"/>
                <a:cs typeface="B Titr" panose="00000700000000000000" pitchFamily="2" charset="-78"/>
              </a:rPr>
              <a:t>شهیدان، </a:t>
            </a:r>
            <a:r>
              <a:rPr lang="fa-IR" altLang="fa-IR" sz="3200" dirty="0">
                <a:solidFill>
                  <a:srgbClr val="FFFF00"/>
                </a:solidFill>
                <a:latin typeface="Arial" panose="020B0604020202020204" pitchFamily="34" charset="0"/>
                <a:cs typeface="B Titr" panose="00000700000000000000" pitchFamily="2" charset="-78"/>
              </a:rPr>
              <a:t>سلامتي رهبر فرزانه انقلاب اسلامی  وپیروزی رزمندگان اسلام  «صلوات »</a:t>
            </a:r>
            <a:endParaRPr lang="en-US" altLang="fa-IR" sz="3200" dirty="0">
              <a:solidFill>
                <a:srgbClr val="FFFF00"/>
              </a:solidFill>
            </a:endParaRPr>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2133599"/>
            <a:ext cx="1543050" cy="600075"/>
          </a:xfrm>
          <a:prstGeom prst="rect">
            <a:avLst/>
          </a:prstGeom>
        </p:spPr>
      </p:pic>
    </p:spTree>
  </p:cSld>
  <p:clrMapOvr>
    <a:masterClrMapping/>
  </p:clrMapOvr>
  <p:transition spd="slow" advClick="0">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6538" y="3454400"/>
            <a:ext cx="2557462" cy="85725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r" rtl="1" eaLnBrk="1" hangingPunct="1">
              <a:lnSpc>
                <a:spcPct val="115000"/>
              </a:lnSpc>
              <a:spcAft>
                <a:spcPts val="1000"/>
              </a:spcAft>
              <a:defRPr/>
            </a:pPr>
            <a:r>
              <a:rPr lang="fa-IR" b="1" dirty="0">
                <a:ea typeface="Calibri"/>
                <a:cs typeface="B Titr" panose="00000700000000000000" pitchFamily="2" charset="-78"/>
              </a:rPr>
              <a:t>جایگاه مجلس شورای اسلامی</a:t>
            </a:r>
          </a:p>
          <a:p>
            <a:pPr algn="r" rtl="1" eaLnBrk="1" hangingPunct="1">
              <a:lnSpc>
                <a:spcPct val="115000"/>
              </a:lnSpc>
              <a:spcAft>
                <a:spcPts val="1000"/>
              </a:spcAft>
              <a:defRPr/>
            </a:pPr>
            <a:r>
              <a:rPr lang="fa-IR" b="1" dirty="0">
                <a:ea typeface="Calibri"/>
                <a:cs typeface="B Titr" panose="00000700000000000000" pitchFamily="2" charset="-78"/>
              </a:rPr>
              <a:t> در کلام امام راحل (ره)</a:t>
            </a:r>
            <a:endParaRPr lang="en-US" sz="1400" dirty="0">
              <a:ea typeface="Calibri"/>
              <a:cs typeface="B Titr" panose="00000700000000000000" pitchFamily="2" charset="-78"/>
            </a:endParaRPr>
          </a:p>
        </p:txBody>
      </p:sp>
      <p:sp>
        <p:nvSpPr>
          <p:cNvPr id="3" name="Rectangle 2"/>
          <p:cNvSpPr/>
          <p:nvPr/>
        </p:nvSpPr>
        <p:spPr>
          <a:xfrm>
            <a:off x="0" y="381000"/>
            <a:ext cx="5029200" cy="15081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r" rtl="1" eaLnBrk="1" hangingPunct="1">
              <a:lnSpc>
                <a:spcPct val="115000"/>
              </a:lnSpc>
              <a:spcAft>
                <a:spcPts val="1000"/>
              </a:spcAft>
              <a:defRPr/>
            </a:pPr>
            <a:r>
              <a:rPr lang="fa-IR" sz="2000" b="1" dirty="0">
                <a:ea typeface="Calibri"/>
                <a:cs typeface="B Zar"/>
              </a:rPr>
              <a:t>مجلس بالاترین مقام است در این مملکت. مجلس اگر رای داد و شورای نگهبان هم آن رای را پذیرفت، هیچ کس حق ندارد یک کلمه راجع به این بگوید.(صحیفه نور ،ج14،ص 370)</a:t>
            </a:r>
            <a:endParaRPr lang="en-US" sz="1600" b="1" dirty="0">
              <a:ea typeface="Calibri"/>
              <a:cs typeface="Arial"/>
            </a:endParaRPr>
          </a:p>
        </p:txBody>
      </p:sp>
      <p:sp>
        <p:nvSpPr>
          <p:cNvPr id="9" name="Rectangle 8"/>
          <p:cNvSpPr/>
          <p:nvPr/>
        </p:nvSpPr>
        <p:spPr>
          <a:xfrm>
            <a:off x="0" y="2514600"/>
            <a:ext cx="5029200" cy="15081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r" rtl="1" eaLnBrk="1" hangingPunct="1">
              <a:lnSpc>
                <a:spcPct val="115000"/>
              </a:lnSpc>
              <a:spcAft>
                <a:spcPts val="1000"/>
              </a:spcAft>
              <a:defRPr/>
            </a:pPr>
            <a:r>
              <a:rPr lang="en-US" sz="2000" b="1" dirty="0">
                <a:latin typeface="B Zar"/>
                <a:ea typeface="Calibri"/>
                <a:cs typeface="B Zar" panose="00000400000000000000" pitchFamily="2" charset="-78"/>
              </a:rPr>
              <a:t> </a:t>
            </a:r>
            <a:r>
              <a:rPr lang="fa-IR" sz="2000" b="1" dirty="0">
                <a:latin typeface="B Zar"/>
                <a:ea typeface="Calibri"/>
                <a:cs typeface="B Zar" panose="00000400000000000000" pitchFamily="2" charset="-78"/>
              </a:rPr>
              <a:t>مجلس یک چیزی است که در راس همه اموری که در کشور است واقع است. یعنی مجلس خوب همه چیز را خوب می‌کند و مجلس بد همه چیز را بد می‌کند.(صحیفه نور ،ج18،ص 282)</a:t>
            </a:r>
            <a:endParaRPr lang="en-US" sz="1600" b="1" dirty="0">
              <a:ea typeface="Calibri"/>
              <a:cs typeface="B Zar" panose="00000400000000000000" pitchFamily="2" charset="-78"/>
            </a:endParaRPr>
          </a:p>
        </p:txBody>
      </p:sp>
      <p:sp>
        <p:nvSpPr>
          <p:cNvPr id="10" name="Rectangle 9"/>
          <p:cNvSpPr/>
          <p:nvPr/>
        </p:nvSpPr>
        <p:spPr>
          <a:xfrm>
            <a:off x="19050" y="4318000"/>
            <a:ext cx="5029200" cy="2216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Constantia" panose="02030602050306030303" pitchFamily="18" charset="0"/>
                <a:cs typeface="Arial" panose="020B0604020202020204" pitchFamily="34" charset="0"/>
              </a:defRPr>
            </a:lvl1pPr>
            <a:lvl2pPr marL="742950" indent="-285750" eaLnBrk="0" hangingPunct="0">
              <a:defRPr>
                <a:solidFill>
                  <a:schemeClr val="tx1"/>
                </a:solidFill>
                <a:latin typeface="Constantia" panose="02030602050306030303" pitchFamily="18" charset="0"/>
                <a:cs typeface="Arial" panose="020B0604020202020204" pitchFamily="34" charset="0"/>
              </a:defRPr>
            </a:lvl2pPr>
            <a:lvl3pPr marL="1143000" indent="-228600" eaLnBrk="0" hangingPunct="0">
              <a:defRPr>
                <a:solidFill>
                  <a:schemeClr val="tx1"/>
                </a:solidFill>
                <a:latin typeface="Constantia" panose="02030602050306030303" pitchFamily="18" charset="0"/>
                <a:cs typeface="Arial" panose="020B0604020202020204" pitchFamily="34" charset="0"/>
              </a:defRPr>
            </a:lvl3pPr>
            <a:lvl4pPr marL="1600200" indent="-228600" eaLnBrk="0" hangingPunct="0">
              <a:defRPr>
                <a:solidFill>
                  <a:schemeClr val="tx1"/>
                </a:solidFill>
                <a:latin typeface="Constantia" panose="02030602050306030303" pitchFamily="18" charset="0"/>
                <a:cs typeface="Arial" panose="020B0604020202020204" pitchFamily="34" charset="0"/>
              </a:defRPr>
            </a:lvl4pPr>
            <a:lvl5pPr marL="2057400" indent="-228600" eaLnBrk="0" hangingPunct="0">
              <a:defRPr>
                <a:solidFill>
                  <a:schemeClr val="tx1"/>
                </a:solidFill>
                <a:latin typeface="Constantia" panose="0203060205030603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r" rtl="1" eaLnBrk="1" hangingPunct="1">
              <a:lnSpc>
                <a:spcPct val="115000"/>
              </a:lnSpc>
              <a:spcAft>
                <a:spcPts val="1000"/>
              </a:spcAft>
              <a:defRPr/>
            </a:pPr>
            <a:r>
              <a:rPr lang="fa-IR" altLang="en-US" sz="2000" b="1" smtClean="0">
                <a:solidFill>
                  <a:srgbClr val="000000"/>
                </a:solidFill>
                <a:latin typeface="Calibri" panose="020F0502020204030204" pitchFamily="34" charset="0"/>
                <a:ea typeface="Calibri" panose="020F0502020204030204" pitchFamily="34" charset="0"/>
                <a:cs typeface="B Zar" panose="00000400000000000000" pitchFamily="2" charset="-78"/>
              </a:rPr>
              <a:t>اگر مجلس یک مجلس قوی ای بـاشد، بـرای خاطر این که پشتوانه اش همه ملت باشد، این مجلس می تواند با دنیا که در مقابل ایران واقـع شـده اسـت کارهایش را به شایستگی عمل بکند و این تابع این است که قوی باشد و قوتش هم تابع این اسـت که شـماها رأی بـدهید.</a:t>
            </a:r>
            <a:r>
              <a:rPr lang="fa-IR" altLang="en-US" sz="1600" b="1" smtClean="0">
                <a:solidFill>
                  <a:srgbClr val="000000"/>
                </a:solidFill>
                <a:latin typeface="Calibri" panose="020F0502020204030204" pitchFamily="34" charset="0"/>
                <a:ea typeface="Calibri" panose="020F0502020204030204" pitchFamily="34" charset="0"/>
                <a:cs typeface="B Zar" panose="00000400000000000000" pitchFamily="2" charset="-78"/>
              </a:rPr>
              <a:t> </a:t>
            </a:r>
            <a:r>
              <a:rPr lang="fa-IR" altLang="en-US" sz="2000" b="1" smtClean="0">
                <a:solidFill>
                  <a:srgbClr val="000000"/>
                </a:solidFill>
                <a:latin typeface="Calibri" panose="020F0502020204030204" pitchFamily="34" charset="0"/>
                <a:ea typeface="Calibri" panose="020F0502020204030204" pitchFamily="34" charset="0"/>
                <a:cs typeface="B Zar" panose="00000400000000000000" pitchFamily="2" charset="-78"/>
              </a:rPr>
              <a:t>(صحیفه نور ،ج18،ص 284)</a:t>
            </a:r>
            <a:endParaRPr lang="en-US" altLang="en-US" sz="1600" b="1" smtClean="0">
              <a:solidFill>
                <a:srgbClr val="000000"/>
              </a:solidFill>
              <a:latin typeface="Calibri" panose="020F0502020204030204" pitchFamily="34" charset="0"/>
              <a:cs typeface="Calibri" panose="020F0502020204030204" pitchFamily="34" charset="0"/>
            </a:endParaRPr>
          </a:p>
        </p:txBody>
      </p:sp>
      <p:pic>
        <p:nvPicPr>
          <p:cNvPr id="394244" name="Picture 4" descr="F:\تصاویر\تصاویر\امام خمینی\61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22286"/>
            <a:ext cx="2724150" cy="222569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flipH="1" flipV="1">
            <a:off x="5048250" y="3454400"/>
            <a:ext cx="1504950" cy="428625"/>
          </a:xfrm>
          <a:prstGeom prst="straightConnector1">
            <a:avLst/>
          </a:prstGeom>
          <a:noFill/>
          <a:ln w="25400" cap="flat" cmpd="sng" algn="ctr">
            <a:solidFill>
              <a:srgbClr val="FF0000"/>
            </a:solidFill>
            <a:prstDash val="solid"/>
            <a:tailEnd type="arrow"/>
          </a:ln>
          <a:effectLst>
            <a:outerShdw blurRad="57150" dist="38100" dir="5400000" algn="ctr" rotWithShape="0">
              <a:sysClr val="windowText" lastClr="000000">
                <a:shade val="9000"/>
                <a:alpha val="48000"/>
                <a:satMod val="105000"/>
              </a:sysClr>
            </a:outerShdw>
          </a:effectLst>
        </p:spPr>
      </p:cxnSp>
      <p:cxnSp>
        <p:nvCxnSpPr>
          <p:cNvPr id="15" name="Straight Arrow Connector 14"/>
          <p:cNvCxnSpPr/>
          <p:nvPr/>
        </p:nvCxnSpPr>
        <p:spPr>
          <a:xfrm flipH="1" flipV="1">
            <a:off x="5048250" y="1135063"/>
            <a:ext cx="1504950" cy="2747962"/>
          </a:xfrm>
          <a:prstGeom prst="straightConnector1">
            <a:avLst/>
          </a:prstGeom>
          <a:noFill/>
          <a:ln w="25400" cap="flat" cmpd="sng" algn="ctr">
            <a:solidFill>
              <a:srgbClr val="FF0000"/>
            </a:solidFill>
            <a:prstDash val="solid"/>
            <a:tailEnd type="arrow"/>
          </a:ln>
          <a:effectLst>
            <a:outerShdw blurRad="57150" dist="38100" dir="5400000" algn="ctr" rotWithShape="0">
              <a:sysClr val="windowText" lastClr="000000">
                <a:shade val="9000"/>
                <a:alpha val="48000"/>
                <a:satMod val="105000"/>
              </a:sysClr>
            </a:outerShdw>
          </a:effectLst>
        </p:spPr>
      </p:cxnSp>
      <p:cxnSp>
        <p:nvCxnSpPr>
          <p:cNvPr id="16" name="Straight Arrow Connector 15"/>
          <p:cNvCxnSpPr/>
          <p:nvPr/>
        </p:nvCxnSpPr>
        <p:spPr>
          <a:xfrm flipH="1">
            <a:off x="5181600" y="3883025"/>
            <a:ext cx="1371600" cy="1831975"/>
          </a:xfrm>
          <a:prstGeom prst="straightConnector1">
            <a:avLst/>
          </a:prstGeom>
          <a:noFill/>
          <a:ln w="25400" cap="flat" cmpd="sng" algn="ctr">
            <a:solidFill>
              <a:srgbClr val="FF0000"/>
            </a:solidFill>
            <a:prstDash val="solid"/>
            <a:tailEnd type="arrow"/>
          </a:ln>
          <a:effectLst>
            <a:outerShdw blurRad="57150" dist="38100" dir="5400000" algn="ctr" rotWithShape="0">
              <a:sysClr val="windowText" lastClr="000000">
                <a:shade val="9000"/>
                <a:alpha val="48000"/>
                <a:satMod val="105000"/>
              </a:sysClr>
            </a:outerShdw>
          </a:effectLst>
        </p:spPr>
      </p:cxnSp>
      <p:pic>
        <p:nvPicPr>
          <p:cNvPr id="1024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15188" y="5413375"/>
            <a:ext cx="1300162"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3744" y="4813300"/>
            <a:ext cx="1543050" cy="60007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par>
                                <p:cTn id="11" presetID="6" presetClass="entr" presetSubtype="16"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00725" y="2914650"/>
            <a:ext cx="2809875" cy="8588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rtl="1" eaLnBrk="1" hangingPunct="1">
              <a:lnSpc>
                <a:spcPct val="115000"/>
              </a:lnSpc>
              <a:spcAft>
                <a:spcPts val="1000"/>
              </a:spcAft>
              <a:defRPr/>
            </a:pPr>
            <a:r>
              <a:rPr lang="fa-IR" b="1" dirty="0">
                <a:ea typeface="Calibri"/>
                <a:cs typeface="B Titr" panose="00000700000000000000" pitchFamily="2" charset="-78"/>
              </a:rPr>
              <a:t>جایگاه مجلس شورای اسلامی</a:t>
            </a:r>
          </a:p>
          <a:p>
            <a:pPr algn="just" rtl="1" eaLnBrk="1" hangingPunct="1">
              <a:lnSpc>
                <a:spcPct val="115000"/>
              </a:lnSpc>
              <a:spcAft>
                <a:spcPts val="1000"/>
              </a:spcAft>
              <a:defRPr/>
            </a:pPr>
            <a:r>
              <a:rPr lang="fa-IR" b="1" dirty="0">
                <a:ea typeface="Calibri"/>
                <a:cs typeface="B Titr" panose="00000700000000000000" pitchFamily="2" charset="-78"/>
              </a:rPr>
              <a:t> در کلام مقام معظم رهبری</a:t>
            </a:r>
            <a:endParaRPr lang="en-US" sz="1400" dirty="0">
              <a:ea typeface="Calibri"/>
              <a:cs typeface="B Titr" panose="00000700000000000000" pitchFamily="2" charset="-78"/>
            </a:endParaRPr>
          </a:p>
        </p:txBody>
      </p:sp>
      <p:sp>
        <p:nvSpPr>
          <p:cNvPr id="3" name="Rectangle 2"/>
          <p:cNvSpPr/>
          <p:nvPr/>
        </p:nvSpPr>
        <p:spPr>
          <a:xfrm>
            <a:off x="19050" y="0"/>
            <a:ext cx="4781550" cy="23225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r" rtl="1" eaLnBrk="1" hangingPunct="1">
              <a:lnSpc>
                <a:spcPct val="115000"/>
              </a:lnSpc>
              <a:spcAft>
                <a:spcPts val="1000"/>
              </a:spcAft>
              <a:defRPr/>
            </a:pPr>
            <a:r>
              <a:rPr lang="fa-IR" b="1" dirty="0">
                <a:ea typeface="Calibri"/>
                <a:cs typeface="B Zar"/>
              </a:rPr>
              <a:t>مجلس، مهم ترین مظهر مردم سالاری دینی است؛ بنابراین از جایگاه خودتان غفلت نکنید. توجه داشته باشید اینجا کجاست و مجلس شورای اسلامی یعنی چه؟ اهمیت تصمیم و موضع گیری را در این مجلس مورد غفلت قرار ندهید. اینجا مرکز و قله و به تعبیری ویترین مجموعه نظام اسلامی است که جلوی چشم قرار دارد.( بیانات در دیدار با نمایندگان دوره هفتم مجلس، 27/3/1383)</a:t>
            </a:r>
            <a:endParaRPr lang="en-US" sz="1400" b="1" dirty="0">
              <a:ea typeface="Calibri"/>
              <a:cs typeface="Arial"/>
            </a:endParaRPr>
          </a:p>
        </p:txBody>
      </p:sp>
      <p:sp>
        <p:nvSpPr>
          <p:cNvPr id="4" name="Rectangle 3"/>
          <p:cNvSpPr/>
          <p:nvPr/>
        </p:nvSpPr>
        <p:spPr>
          <a:xfrm>
            <a:off x="19050" y="2914650"/>
            <a:ext cx="4781550" cy="10477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r" rtl="1" eaLnBrk="1" hangingPunct="1">
              <a:lnSpc>
                <a:spcPct val="115000"/>
              </a:lnSpc>
              <a:spcAft>
                <a:spcPts val="1000"/>
              </a:spcAft>
              <a:defRPr/>
            </a:pPr>
            <a:r>
              <a:rPr lang="fa-IR" b="1" dirty="0">
                <a:ea typeface="Calibri"/>
                <a:cs typeface="B Zar"/>
              </a:rPr>
              <a:t>مجلس شورای اسلامی یک مرکز اساسی و تعیین کننده برای انقلاب است. همه سررشته های امور به مجلس شورای اسلامی بر می گردد.(22/9/1386)</a:t>
            </a:r>
            <a:endParaRPr lang="en-US" sz="1400" b="1" dirty="0">
              <a:ea typeface="Calibri"/>
              <a:cs typeface="Arial"/>
            </a:endParaRPr>
          </a:p>
        </p:txBody>
      </p:sp>
      <p:sp>
        <p:nvSpPr>
          <p:cNvPr id="5" name="Rectangle 4"/>
          <p:cNvSpPr/>
          <p:nvPr/>
        </p:nvSpPr>
        <p:spPr>
          <a:xfrm>
            <a:off x="19050" y="4953000"/>
            <a:ext cx="4781550" cy="1366838"/>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Constantia" panose="02030602050306030303" pitchFamily="18" charset="0"/>
                <a:cs typeface="Arial" panose="020B0604020202020204" pitchFamily="34" charset="0"/>
              </a:defRPr>
            </a:lvl1pPr>
            <a:lvl2pPr marL="742950" indent="-285750" eaLnBrk="0" hangingPunct="0">
              <a:defRPr>
                <a:solidFill>
                  <a:schemeClr val="tx1"/>
                </a:solidFill>
                <a:latin typeface="Constantia" panose="02030602050306030303" pitchFamily="18" charset="0"/>
                <a:cs typeface="Arial" panose="020B0604020202020204" pitchFamily="34" charset="0"/>
              </a:defRPr>
            </a:lvl2pPr>
            <a:lvl3pPr marL="1143000" indent="-228600" eaLnBrk="0" hangingPunct="0">
              <a:defRPr>
                <a:solidFill>
                  <a:schemeClr val="tx1"/>
                </a:solidFill>
                <a:latin typeface="Constantia" panose="02030602050306030303" pitchFamily="18" charset="0"/>
                <a:cs typeface="Arial" panose="020B0604020202020204" pitchFamily="34" charset="0"/>
              </a:defRPr>
            </a:lvl3pPr>
            <a:lvl4pPr marL="1600200" indent="-228600" eaLnBrk="0" hangingPunct="0">
              <a:defRPr>
                <a:solidFill>
                  <a:schemeClr val="tx1"/>
                </a:solidFill>
                <a:latin typeface="Constantia" panose="02030602050306030303" pitchFamily="18" charset="0"/>
                <a:cs typeface="Arial" panose="020B0604020202020204" pitchFamily="34" charset="0"/>
              </a:defRPr>
            </a:lvl4pPr>
            <a:lvl5pPr marL="2057400" indent="-228600" eaLnBrk="0" hangingPunct="0">
              <a:defRPr>
                <a:solidFill>
                  <a:schemeClr val="tx1"/>
                </a:solidFill>
                <a:latin typeface="Constantia" panose="0203060205030603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r" rtl="1" eaLnBrk="1" hangingPunct="1">
              <a:lnSpc>
                <a:spcPct val="115000"/>
              </a:lnSpc>
              <a:spcAft>
                <a:spcPts val="1000"/>
              </a:spcAft>
              <a:defRPr/>
            </a:pPr>
            <a:r>
              <a:rPr lang="fa-IR" altLang="en-US" b="1" smtClean="0">
                <a:solidFill>
                  <a:srgbClr val="000000"/>
                </a:solidFill>
                <a:latin typeface="Calibri" panose="020F0502020204030204" pitchFamily="34" charset="0"/>
                <a:ea typeface="Calibri" panose="020F0502020204030204" pitchFamily="34" charset="0"/>
                <a:cs typeface="B Zar" panose="00000400000000000000" pitchFamily="2" charset="-78"/>
              </a:rPr>
              <a:t>مجلس مطلوب، خانه ملت، تجلی گاه عزت اسلامی و ملی، تأمین کننده منافع عمومی، حافظ امنیت کشور و سد مستحکمی در برابر تعرض و طمع ورزی های دشمن است.</a:t>
            </a:r>
            <a:r>
              <a:rPr lang="fa-IR" altLang="en-US" sz="1400" b="1" smtClean="0">
                <a:solidFill>
                  <a:srgbClr val="000000"/>
                </a:solidFill>
                <a:latin typeface="Calibri" panose="020F0502020204030204" pitchFamily="34" charset="0"/>
                <a:ea typeface="Calibri" panose="020F0502020204030204" pitchFamily="34" charset="0"/>
                <a:cs typeface="B Zar" panose="00000400000000000000" pitchFamily="2" charset="-78"/>
              </a:rPr>
              <a:t>( </a:t>
            </a:r>
            <a:r>
              <a:rPr lang="fa-IR" altLang="en-US" b="1" smtClean="0">
                <a:solidFill>
                  <a:srgbClr val="000000"/>
                </a:solidFill>
                <a:latin typeface="Calibri" panose="020F0502020204030204" pitchFamily="34" charset="0"/>
                <a:ea typeface="Calibri" panose="020F0502020204030204" pitchFamily="34" charset="0"/>
                <a:cs typeface="B Zar" panose="00000400000000000000" pitchFamily="2" charset="-78"/>
              </a:rPr>
              <a:t>بیانات در دیدار با مردم قم 19/10/90)</a:t>
            </a:r>
            <a:endParaRPr lang="en-US" altLang="en-US" sz="1400" b="1" smtClean="0">
              <a:solidFill>
                <a:srgbClr val="000000"/>
              </a:solidFill>
              <a:latin typeface="Calibri" panose="020F0502020204030204" pitchFamily="34" charset="0"/>
              <a:cs typeface="Calibri" panose="020F0502020204030204" pitchFamily="34" charset="0"/>
            </a:endParaRPr>
          </a:p>
        </p:txBody>
      </p:sp>
      <p:pic>
        <p:nvPicPr>
          <p:cNvPr id="102406" name="Picture 2" descr="F:\تصاویر\تصاویر\رهبری\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288925"/>
            <a:ext cx="2895600" cy="19208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4800600" y="3343275"/>
            <a:ext cx="952500" cy="0"/>
          </a:xfrm>
          <a:prstGeom prst="straightConnector1">
            <a:avLst/>
          </a:prstGeom>
          <a:noFill/>
          <a:ln w="25400" cap="flat" cmpd="sng" algn="ctr">
            <a:solidFill>
              <a:srgbClr val="FF0000"/>
            </a:solidFill>
            <a:prstDash val="solid"/>
            <a:tailEnd type="arrow"/>
          </a:ln>
          <a:effectLst>
            <a:outerShdw blurRad="57150" dist="38100" dir="5400000" algn="ctr" rotWithShape="0">
              <a:sysClr val="windowText" lastClr="000000">
                <a:shade val="9000"/>
                <a:alpha val="48000"/>
                <a:satMod val="105000"/>
              </a:sysClr>
            </a:outerShdw>
          </a:effectLst>
        </p:spPr>
      </p:cxnSp>
      <p:cxnSp>
        <p:nvCxnSpPr>
          <p:cNvPr id="8" name="Straight Arrow Connector 7"/>
          <p:cNvCxnSpPr/>
          <p:nvPr/>
        </p:nvCxnSpPr>
        <p:spPr>
          <a:xfrm flipH="1" flipV="1">
            <a:off x="4800600" y="838200"/>
            <a:ext cx="952500" cy="2505075"/>
          </a:xfrm>
          <a:prstGeom prst="straightConnector1">
            <a:avLst/>
          </a:prstGeom>
          <a:noFill/>
          <a:ln w="25400" cap="flat" cmpd="sng" algn="ctr">
            <a:solidFill>
              <a:srgbClr val="FF0000"/>
            </a:solidFill>
            <a:prstDash val="solid"/>
            <a:tailEnd type="arrow"/>
          </a:ln>
          <a:effectLst>
            <a:outerShdw blurRad="57150" dist="38100" dir="5400000" algn="ctr" rotWithShape="0">
              <a:sysClr val="windowText" lastClr="000000">
                <a:shade val="9000"/>
                <a:alpha val="48000"/>
                <a:satMod val="105000"/>
              </a:sysClr>
            </a:outerShdw>
          </a:effectLst>
        </p:spPr>
      </p:cxnSp>
      <p:cxnSp>
        <p:nvCxnSpPr>
          <p:cNvPr id="9" name="Straight Arrow Connector 8"/>
          <p:cNvCxnSpPr>
            <a:stCxn id="2" idx="1"/>
          </p:cNvCxnSpPr>
          <p:nvPr/>
        </p:nvCxnSpPr>
        <p:spPr>
          <a:xfrm flipH="1">
            <a:off x="4800600" y="3344863"/>
            <a:ext cx="1000125" cy="2290762"/>
          </a:xfrm>
          <a:prstGeom prst="straightConnector1">
            <a:avLst/>
          </a:prstGeom>
          <a:noFill/>
          <a:ln w="25400" cap="flat" cmpd="sng" algn="ctr">
            <a:solidFill>
              <a:srgbClr val="FF0000"/>
            </a:solidFill>
            <a:prstDash val="solid"/>
            <a:tailEnd type="arrow"/>
          </a:ln>
          <a:effectLst>
            <a:outerShdw blurRad="57150" dist="38100" dir="5400000" algn="ctr" rotWithShape="0">
              <a:sysClr val="windowText" lastClr="000000">
                <a:shade val="9000"/>
                <a:alpha val="48000"/>
                <a:satMod val="105000"/>
              </a:sysClr>
            </a:outerShdw>
          </a:effectLst>
        </p:spPr>
      </p:cxnSp>
      <p:pic>
        <p:nvPicPr>
          <p:cNvPr id="10343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6788" y="5207000"/>
            <a:ext cx="13017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0841" y="4601007"/>
            <a:ext cx="1543050" cy="60007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
          <p:cNvSpPr>
            <a:spLocks noChangeArrowheads="1"/>
          </p:cNvSpPr>
          <p:nvPr/>
        </p:nvSpPr>
        <p:spPr bwMode="auto">
          <a:xfrm>
            <a:off x="6543675" y="2590800"/>
            <a:ext cx="25622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lnSpc>
                <a:spcPct val="115000"/>
              </a:lnSpc>
              <a:spcBef>
                <a:spcPct val="0"/>
              </a:spcBef>
              <a:spcAft>
                <a:spcPts val="1000"/>
              </a:spcAft>
              <a:buFontTx/>
              <a:buNone/>
            </a:pPr>
            <a:r>
              <a:rPr lang="fa-IR" altLang="en-US" sz="2400" b="1">
                <a:ea typeface="Calibri" panose="020F0502020204030204" pitchFamily="34" charset="0"/>
                <a:cs typeface="B Titr" panose="00000700000000000000" pitchFamily="2" charset="-78"/>
              </a:rPr>
              <a:t>اختیارات و وظایف مجلس شورای اسلامی  در چارچوب قانون اساسی</a:t>
            </a:r>
            <a:endParaRPr lang="en-US" altLang="en-US" sz="1800">
              <a:ea typeface="Calibri" panose="020F0502020204030204" pitchFamily="34" charset="0"/>
              <a:cs typeface="B Titr" panose="00000700000000000000" pitchFamily="2" charset="-78"/>
            </a:endParaRPr>
          </a:p>
        </p:txBody>
      </p:sp>
      <p:sp>
        <p:nvSpPr>
          <p:cNvPr id="3" name="Rectangle 2"/>
          <p:cNvSpPr>
            <a:spLocks noChangeArrowheads="1"/>
          </p:cNvSpPr>
          <p:nvPr/>
        </p:nvSpPr>
        <p:spPr bwMode="auto">
          <a:xfrm>
            <a:off x="209550" y="115888"/>
            <a:ext cx="5943600" cy="639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lnSpc>
                <a:spcPct val="115000"/>
              </a:lnSpc>
              <a:spcBef>
                <a:spcPct val="0"/>
              </a:spcBef>
              <a:spcAft>
                <a:spcPts val="1000"/>
              </a:spcAft>
              <a:buFontTx/>
              <a:buNone/>
            </a:pPr>
            <a:r>
              <a:rPr lang="fa-IR" altLang="en-US">
                <a:ea typeface="Calibri" panose="020F0502020204030204" pitchFamily="34" charset="0"/>
                <a:cs typeface="B Zar" panose="00000400000000000000" pitchFamily="2" charset="-78"/>
              </a:rPr>
              <a:t>1- تعیین مقررات و تصویب قوانین</a:t>
            </a:r>
            <a:endParaRPr lang="en-US" altLang="en-US" sz="2400">
              <a:ea typeface="Calibri" panose="020F0502020204030204" pitchFamily="34" charset="0"/>
              <a:cs typeface="B Zar" panose="00000400000000000000" pitchFamily="2" charset="-78"/>
            </a:endParaRPr>
          </a:p>
          <a:p>
            <a:pPr algn="r" rtl="1" eaLnBrk="1" hangingPunct="1">
              <a:lnSpc>
                <a:spcPct val="115000"/>
              </a:lnSpc>
              <a:spcBef>
                <a:spcPct val="0"/>
              </a:spcBef>
              <a:spcAft>
                <a:spcPts val="1000"/>
              </a:spcAft>
              <a:buFontTx/>
              <a:buNone/>
            </a:pPr>
            <a:r>
              <a:rPr lang="fa-IR" altLang="en-US">
                <a:ea typeface="Calibri" panose="020F0502020204030204" pitchFamily="34" charset="0"/>
                <a:cs typeface="B Zar" panose="00000400000000000000" pitchFamily="2" charset="-78"/>
              </a:rPr>
              <a:t>2- نظارت و حق تحقیق و تفحص از دستگاهها و سازمان های دولتی و عمومی</a:t>
            </a:r>
            <a:endParaRPr lang="en-US" altLang="en-US" sz="2400">
              <a:cs typeface="Calibri" panose="020F0502020204030204" pitchFamily="34" charset="0"/>
            </a:endParaRPr>
          </a:p>
          <a:p>
            <a:pPr algn="r" rtl="1" eaLnBrk="1" hangingPunct="1">
              <a:lnSpc>
                <a:spcPct val="115000"/>
              </a:lnSpc>
              <a:spcBef>
                <a:spcPct val="0"/>
              </a:spcBef>
              <a:spcAft>
                <a:spcPts val="1000"/>
              </a:spcAft>
              <a:buFontTx/>
              <a:buNone/>
            </a:pPr>
            <a:r>
              <a:rPr lang="fa-IR" altLang="en-US">
                <a:cs typeface="B Zar" panose="00000400000000000000" pitchFamily="2" charset="-78"/>
              </a:rPr>
              <a:t>3- رای اعتماد به دولت و وزرا وحق سوال واستیضاح آنها</a:t>
            </a:r>
            <a:endParaRPr lang="en-US" altLang="en-US" sz="2400">
              <a:cs typeface="Calibri" panose="020F0502020204030204" pitchFamily="34" charset="0"/>
            </a:endParaRPr>
          </a:p>
          <a:p>
            <a:pPr algn="r" rtl="1" eaLnBrk="1" hangingPunct="1">
              <a:lnSpc>
                <a:spcPct val="115000"/>
              </a:lnSpc>
              <a:spcBef>
                <a:spcPct val="0"/>
              </a:spcBef>
              <a:spcAft>
                <a:spcPts val="1000"/>
              </a:spcAft>
              <a:buFontTx/>
              <a:buNone/>
            </a:pPr>
            <a:r>
              <a:rPr lang="fa-IR" altLang="en-US">
                <a:cs typeface="B Zar" panose="00000400000000000000" pitchFamily="2" charset="-78"/>
              </a:rPr>
              <a:t>4- بررسی و تاییدبرنامه های پنج ساله وبرنامه و بودجه سالیانه کشور</a:t>
            </a:r>
            <a:endParaRPr lang="en-US" altLang="en-US" sz="2400">
              <a:cs typeface="Calibri" panose="020F0502020204030204" pitchFamily="34" charset="0"/>
            </a:endParaRPr>
          </a:p>
          <a:p>
            <a:pPr algn="r" rtl="1" eaLnBrk="1" hangingPunct="1">
              <a:lnSpc>
                <a:spcPct val="115000"/>
              </a:lnSpc>
              <a:spcBef>
                <a:spcPct val="0"/>
              </a:spcBef>
              <a:spcAft>
                <a:spcPts val="1000"/>
              </a:spcAft>
              <a:buFontTx/>
              <a:buNone/>
            </a:pPr>
            <a:r>
              <a:rPr lang="fa-IR" altLang="en-US">
                <a:cs typeface="B Zar" panose="00000400000000000000" pitchFamily="2" charset="-78"/>
              </a:rPr>
              <a:t>5-تایید قرار دادها و مقاوله نامه های خارجی</a:t>
            </a:r>
            <a:endParaRPr lang="en-US" altLang="en-US" sz="2400">
              <a:cs typeface="Calibri" panose="020F0502020204030204" pitchFamily="34" charset="0"/>
            </a:endParaRPr>
          </a:p>
          <a:p>
            <a:pPr algn="r" rtl="1" eaLnBrk="1" hangingPunct="1">
              <a:lnSpc>
                <a:spcPct val="115000"/>
              </a:lnSpc>
              <a:spcBef>
                <a:spcPct val="0"/>
              </a:spcBef>
              <a:spcAft>
                <a:spcPts val="1000"/>
              </a:spcAft>
              <a:buFontTx/>
              <a:buNone/>
            </a:pPr>
            <a:r>
              <a:rPr lang="fa-IR" altLang="en-US">
                <a:cs typeface="B Zar" panose="00000400000000000000" pitchFamily="2" charset="-78"/>
              </a:rPr>
              <a:t>6- ایفای نقش در سیاست خارجی و امنیت داخلی کشور</a:t>
            </a:r>
            <a:endParaRPr lang="en-US" altLang="en-US" sz="2400">
              <a:cs typeface="Calibri" panose="020F0502020204030204" pitchFamily="34" charset="0"/>
            </a:endParaRPr>
          </a:p>
        </p:txBody>
      </p:sp>
      <p:sp>
        <p:nvSpPr>
          <p:cNvPr id="4" name="Right Brace 3"/>
          <p:cNvSpPr/>
          <p:nvPr/>
        </p:nvSpPr>
        <p:spPr>
          <a:xfrm>
            <a:off x="5943600" y="304800"/>
            <a:ext cx="533400" cy="6019800"/>
          </a:xfrm>
          <a:prstGeom prst="rightBrace">
            <a:avLst>
              <a:gd name="adj1" fmla="val 68377"/>
              <a:gd name="adj2" fmla="val 50000"/>
            </a:avLst>
          </a:prstGeom>
          <a:noFill/>
          <a:ln w="38100" cap="flat" cmpd="sng" algn="ctr">
            <a:solidFill>
              <a:srgbClr val="C0504D"/>
            </a:solidFill>
            <a:prstDash val="solid"/>
          </a:ln>
          <a:effectLst>
            <a:outerShdw blurRad="40000" dist="20000" dir="5400000" rotWithShape="0">
              <a:srgbClr val="000000">
                <a:alpha val="38000"/>
              </a:srgbClr>
            </a:outerShdw>
          </a:effectLst>
        </p:spPr>
        <p:txBody>
          <a:bodyPr rtlCol="1" anchor="ctr"/>
          <a:lstStyle/>
          <a:p>
            <a:pPr algn="ctr" eaLnBrk="1" fontAlgn="auto" hangingPunct="1">
              <a:spcBef>
                <a:spcPts val="0"/>
              </a:spcBef>
              <a:spcAft>
                <a:spcPts val="0"/>
              </a:spcAft>
              <a:defRPr/>
            </a:pPr>
            <a:endParaRPr lang="fa-IR" kern="0">
              <a:solidFill>
                <a:sysClr val="windowText" lastClr="000000"/>
              </a:solidFill>
              <a:latin typeface="Calibri"/>
              <a:cs typeface="Arial"/>
            </a:endParaRPr>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4674" y="6213475"/>
            <a:ext cx="1543050" cy="600075"/>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
          <p:cNvSpPr>
            <a:spLocks noChangeArrowheads="1"/>
          </p:cNvSpPr>
          <p:nvPr/>
        </p:nvSpPr>
        <p:spPr bwMode="auto">
          <a:xfrm>
            <a:off x="5999163" y="2700338"/>
            <a:ext cx="2938462"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lnSpc>
                <a:spcPct val="115000"/>
              </a:lnSpc>
              <a:spcBef>
                <a:spcPct val="0"/>
              </a:spcBef>
              <a:spcAft>
                <a:spcPts val="1000"/>
              </a:spcAft>
              <a:buFontTx/>
              <a:buNone/>
            </a:pPr>
            <a:r>
              <a:rPr lang="fa-IR" altLang="en-US" sz="2400" b="1">
                <a:ea typeface="Calibri" panose="020F0502020204030204" pitchFamily="34" charset="0"/>
                <a:cs typeface="B Titr" panose="00000700000000000000" pitchFamily="2" charset="-78"/>
              </a:rPr>
              <a:t>کارکرد های غیر رسمی</a:t>
            </a:r>
          </a:p>
          <a:p>
            <a:pPr algn="r" rtl="1" eaLnBrk="1" hangingPunct="1">
              <a:lnSpc>
                <a:spcPct val="115000"/>
              </a:lnSpc>
              <a:spcBef>
                <a:spcPct val="0"/>
              </a:spcBef>
              <a:spcAft>
                <a:spcPts val="1000"/>
              </a:spcAft>
              <a:buFontTx/>
              <a:buNone/>
            </a:pPr>
            <a:r>
              <a:rPr lang="fa-IR" altLang="en-US" sz="2400" b="1">
                <a:ea typeface="Calibri" panose="020F0502020204030204" pitchFamily="34" charset="0"/>
                <a:cs typeface="B Titr" panose="00000700000000000000" pitchFamily="2" charset="-78"/>
              </a:rPr>
              <a:t> و البته مهم </a:t>
            </a:r>
            <a:endParaRPr lang="en-US" altLang="en-US" sz="2400" b="1">
              <a:ea typeface="Calibri" panose="020F0502020204030204" pitchFamily="34" charset="0"/>
              <a:cs typeface="B Titr" panose="00000700000000000000" pitchFamily="2" charset="-78"/>
            </a:endParaRPr>
          </a:p>
          <a:p>
            <a:pPr algn="r" rtl="1" eaLnBrk="1" hangingPunct="1">
              <a:lnSpc>
                <a:spcPct val="115000"/>
              </a:lnSpc>
              <a:spcBef>
                <a:spcPct val="0"/>
              </a:spcBef>
              <a:spcAft>
                <a:spcPts val="1000"/>
              </a:spcAft>
              <a:buFontTx/>
              <a:buNone/>
            </a:pPr>
            <a:r>
              <a:rPr lang="fa-IR" altLang="en-US" sz="2400" b="1">
                <a:ea typeface="Calibri" panose="020F0502020204030204" pitchFamily="34" charset="0"/>
                <a:cs typeface="B Titr" panose="00000700000000000000" pitchFamily="2" charset="-78"/>
              </a:rPr>
              <a:t>مجلس شورای اسلامی</a:t>
            </a:r>
            <a:endParaRPr lang="en-US" altLang="en-US" sz="1800">
              <a:ea typeface="Calibri" panose="020F0502020204030204" pitchFamily="34" charset="0"/>
              <a:cs typeface="B Titr" panose="00000700000000000000" pitchFamily="2" charset="-78"/>
            </a:endParaRPr>
          </a:p>
        </p:txBody>
      </p:sp>
      <p:sp>
        <p:nvSpPr>
          <p:cNvPr id="3" name="Rectangle 2"/>
          <p:cNvSpPr>
            <a:spLocks noChangeArrowheads="1"/>
          </p:cNvSpPr>
          <p:nvPr/>
        </p:nvSpPr>
        <p:spPr bwMode="auto">
          <a:xfrm>
            <a:off x="38100" y="152400"/>
            <a:ext cx="5867400" cy="670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lnSpc>
                <a:spcPct val="115000"/>
              </a:lnSpc>
              <a:spcBef>
                <a:spcPct val="0"/>
              </a:spcBef>
              <a:spcAft>
                <a:spcPts val="1000"/>
              </a:spcAft>
              <a:buFontTx/>
              <a:buNone/>
            </a:pPr>
            <a:r>
              <a:rPr lang="fa-IR" altLang="en-US" sz="4400">
                <a:ea typeface="Calibri" panose="020F0502020204030204" pitchFamily="34" charset="0"/>
                <a:cs typeface="B Zar" panose="00000400000000000000" pitchFamily="2" charset="-78"/>
              </a:rPr>
              <a:t>- تقویت پایگاه ولایت فقیه</a:t>
            </a:r>
            <a:endParaRPr lang="en-US" altLang="en-US" sz="3600">
              <a:ea typeface="Calibri" panose="020F0502020204030204" pitchFamily="34" charset="0"/>
              <a:cs typeface="B Zar" panose="00000400000000000000" pitchFamily="2" charset="-78"/>
            </a:endParaRPr>
          </a:p>
          <a:p>
            <a:pPr algn="r" rtl="1" eaLnBrk="1" hangingPunct="1">
              <a:lnSpc>
                <a:spcPct val="115000"/>
              </a:lnSpc>
              <a:spcBef>
                <a:spcPct val="0"/>
              </a:spcBef>
              <a:spcAft>
                <a:spcPts val="1000"/>
              </a:spcAft>
              <a:buFontTx/>
              <a:buNone/>
            </a:pPr>
            <a:r>
              <a:rPr lang="fa-IR" altLang="en-US" sz="4400">
                <a:ea typeface="Calibri" panose="020F0502020204030204" pitchFamily="34" charset="0"/>
                <a:cs typeface="B Zar" panose="00000400000000000000" pitchFamily="2" charset="-78"/>
              </a:rPr>
              <a:t>- مرجع رسمی اتخاذ تصمیم در حل مشکلات اقتصادی و معیشتی مردم</a:t>
            </a:r>
            <a:endParaRPr lang="en-US" altLang="en-US" sz="3600">
              <a:cs typeface="Calibri" panose="020F0502020204030204" pitchFamily="34" charset="0"/>
            </a:endParaRPr>
          </a:p>
          <a:p>
            <a:pPr algn="r" rtl="1" eaLnBrk="1" hangingPunct="1">
              <a:lnSpc>
                <a:spcPct val="115000"/>
              </a:lnSpc>
              <a:spcBef>
                <a:spcPct val="0"/>
              </a:spcBef>
              <a:spcAft>
                <a:spcPts val="1000"/>
              </a:spcAft>
              <a:buFontTx/>
              <a:buNone/>
            </a:pPr>
            <a:r>
              <a:rPr lang="fa-IR" altLang="en-US" sz="4400">
                <a:cs typeface="B Zar" panose="00000400000000000000" pitchFamily="2" charset="-78"/>
              </a:rPr>
              <a:t>- نظارت کاربردی بر عملکرد سایر قوا ودستگاههای حکومتی</a:t>
            </a:r>
            <a:endParaRPr lang="en-US" altLang="en-US" sz="3600">
              <a:cs typeface="Calibri" panose="020F0502020204030204" pitchFamily="34" charset="0"/>
            </a:endParaRPr>
          </a:p>
          <a:p>
            <a:pPr algn="r" rtl="1" eaLnBrk="1" hangingPunct="1">
              <a:lnSpc>
                <a:spcPct val="115000"/>
              </a:lnSpc>
              <a:spcBef>
                <a:spcPct val="0"/>
              </a:spcBef>
              <a:spcAft>
                <a:spcPts val="1000"/>
              </a:spcAft>
              <a:buFontTx/>
              <a:buNone/>
            </a:pPr>
            <a:r>
              <a:rPr lang="fa-IR" altLang="en-US" sz="4400">
                <a:cs typeface="B Zar" panose="00000400000000000000" pitchFamily="2" charset="-78"/>
              </a:rPr>
              <a:t>- نقش مجلس در ارتقای کارآمدی نظام و رضایتمندی مردم</a:t>
            </a:r>
            <a:endParaRPr lang="en-US" altLang="en-US" sz="3600">
              <a:cs typeface="Calibri" panose="020F0502020204030204" pitchFamily="34" charset="0"/>
            </a:endParaRPr>
          </a:p>
        </p:txBody>
      </p:sp>
      <p:sp>
        <p:nvSpPr>
          <p:cNvPr id="4" name="Right Brace 3"/>
          <p:cNvSpPr/>
          <p:nvPr/>
        </p:nvSpPr>
        <p:spPr>
          <a:xfrm>
            <a:off x="5962650" y="304800"/>
            <a:ext cx="533400" cy="6400800"/>
          </a:xfrm>
          <a:prstGeom prst="rightBrace">
            <a:avLst>
              <a:gd name="adj1" fmla="val 68377"/>
              <a:gd name="adj2" fmla="val 50000"/>
            </a:avLst>
          </a:prstGeom>
          <a:noFill/>
          <a:ln w="38100" cap="flat" cmpd="sng" algn="ctr">
            <a:solidFill>
              <a:srgbClr val="C0504D"/>
            </a:solidFill>
            <a:prstDash val="solid"/>
          </a:ln>
          <a:effectLst>
            <a:outerShdw blurRad="40000" dist="20000" dir="5400000" rotWithShape="0">
              <a:srgbClr val="000000">
                <a:alpha val="38000"/>
              </a:srgbClr>
            </a:outerShdw>
          </a:effectLst>
        </p:spPr>
        <p:txBody>
          <a:bodyPr rtlCol="1" anchor="ctr"/>
          <a:lstStyle/>
          <a:p>
            <a:pPr algn="ctr" eaLnBrk="1" fontAlgn="auto" hangingPunct="1">
              <a:spcBef>
                <a:spcPts val="0"/>
              </a:spcBef>
              <a:spcAft>
                <a:spcPts val="0"/>
              </a:spcAft>
              <a:defRPr/>
            </a:pPr>
            <a:endParaRPr lang="fa-IR" kern="0">
              <a:solidFill>
                <a:sysClr val="windowText" lastClr="000000"/>
              </a:solidFill>
              <a:latin typeface="Calibri"/>
              <a:cs typeface="Arial"/>
            </a:endParaRPr>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4674" y="6213475"/>
            <a:ext cx="1543050" cy="600075"/>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8100"/>
            <a:ext cx="7481888" cy="658813"/>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algn="ctr" rtl="1" eaLnBrk="1" hangingPunct="1">
              <a:lnSpc>
                <a:spcPct val="115000"/>
              </a:lnSpc>
              <a:spcAft>
                <a:spcPts val="1000"/>
              </a:spcAft>
              <a:defRPr/>
            </a:pPr>
            <a:r>
              <a:rPr lang="fa-IR" sz="3200" b="1" dirty="0">
                <a:latin typeface="Calibri"/>
                <a:ea typeface="Calibri"/>
                <a:cs typeface="B Zar"/>
              </a:rPr>
              <a:t>ویژگی های اوضاع و شرایط انتخابات مجلس آینده</a:t>
            </a:r>
            <a:endParaRPr lang="en-US" sz="2400" dirty="0">
              <a:latin typeface="Calibri"/>
              <a:ea typeface="Calibri"/>
              <a:cs typeface="Arial"/>
            </a:endParaRPr>
          </a:p>
        </p:txBody>
      </p:sp>
      <p:sp>
        <p:nvSpPr>
          <p:cNvPr id="5" name="Rectangle 4"/>
          <p:cNvSpPr/>
          <p:nvPr/>
        </p:nvSpPr>
        <p:spPr>
          <a:xfrm>
            <a:off x="7456089" y="3098129"/>
            <a:ext cx="1649811" cy="1353191"/>
          </a:xfrm>
          <a:prstGeom prst="rect">
            <a:avLst/>
          </a:prstGeom>
          <a:effectLst>
            <a:glow rad="228600">
              <a:schemeClr val="accent2">
                <a:satMod val="175000"/>
                <a:alpha val="40000"/>
              </a:schemeClr>
            </a:glow>
          </a:effectLst>
        </p:spPr>
        <p:txBody>
          <a:bodyPr wrap="none">
            <a:spAutoFit/>
          </a:bodyPr>
          <a:lstStyle/>
          <a:p>
            <a:pPr algn="r" rtl="1" eaLnBrk="1" hangingPunct="1">
              <a:lnSpc>
                <a:spcPct val="115000"/>
              </a:lnSpc>
              <a:spcAft>
                <a:spcPts val="1000"/>
              </a:spcAft>
              <a:defRPr/>
            </a:pPr>
            <a:r>
              <a:rPr lang="fa-IR" sz="3200" b="1" dirty="0">
                <a:effectLst>
                  <a:glow rad="228600">
                    <a:schemeClr val="accent6">
                      <a:satMod val="175000"/>
                      <a:alpha val="40000"/>
                    </a:schemeClr>
                  </a:glow>
                </a:effectLst>
                <a:latin typeface="Calibri"/>
                <a:ea typeface="Calibri"/>
                <a:cs typeface="B Zar"/>
              </a:rPr>
              <a:t>تهدیدها و</a:t>
            </a:r>
          </a:p>
          <a:p>
            <a:pPr algn="r" rtl="1" eaLnBrk="1" hangingPunct="1">
              <a:lnSpc>
                <a:spcPct val="115000"/>
              </a:lnSpc>
              <a:spcAft>
                <a:spcPts val="1000"/>
              </a:spcAft>
              <a:defRPr/>
            </a:pPr>
            <a:r>
              <a:rPr lang="fa-IR" sz="3200" b="1" dirty="0">
                <a:effectLst>
                  <a:glow rad="228600">
                    <a:schemeClr val="accent6">
                      <a:satMod val="175000"/>
                      <a:alpha val="40000"/>
                    </a:schemeClr>
                  </a:glow>
                </a:effectLst>
                <a:latin typeface="Calibri"/>
                <a:ea typeface="Calibri"/>
                <a:cs typeface="B Zar"/>
              </a:rPr>
              <a:t> فرصت ها</a:t>
            </a:r>
            <a:endParaRPr lang="en-US" sz="2400" dirty="0">
              <a:effectLst>
                <a:glow rad="228600">
                  <a:schemeClr val="accent6">
                    <a:satMod val="175000"/>
                    <a:alpha val="40000"/>
                  </a:schemeClr>
                </a:glow>
              </a:effectLst>
              <a:latin typeface="Calibri"/>
              <a:ea typeface="Calibri"/>
              <a:cs typeface="Arial"/>
            </a:endParaRPr>
          </a:p>
        </p:txBody>
      </p:sp>
      <p:sp>
        <p:nvSpPr>
          <p:cNvPr id="6" name="Rectangle 5"/>
          <p:cNvSpPr/>
          <p:nvPr/>
        </p:nvSpPr>
        <p:spPr>
          <a:xfrm>
            <a:off x="121267" y="1040935"/>
            <a:ext cx="4702531" cy="1083374"/>
          </a:xfrm>
          <a:prstGeom prst="rect">
            <a:avLst/>
          </a:prstGeom>
          <a:effectLst>
            <a:outerShdw blurRad="50800" dist="38100" dir="18900000" algn="b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spAutoFit/>
          </a:bodyPr>
          <a:lstStyle/>
          <a:p>
            <a:pPr algn="r" rtl="1" eaLnBrk="1" hangingPunct="1">
              <a:lnSpc>
                <a:spcPct val="115000"/>
              </a:lnSpc>
              <a:spcAft>
                <a:spcPts val="1000"/>
              </a:spcAft>
              <a:defRPr/>
            </a:pPr>
            <a:r>
              <a:rPr lang="fa-IR" sz="2800" dirty="0">
                <a:ln>
                  <a:solidFill>
                    <a:schemeClr val="tx1"/>
                  </a:solidFill>
                </a:ln>
                <a:latin typeface="Calibri"/>
                <a:ea typeface="Calibri"/>
                <a:cs typeface="B Zar"/>
              </a:rPr>
              <a:t>به کارگیری راهبرد قدرت اعمال فشار توسط دشمن</a:t>
            </a:r>
            <a:endParaRPr lang="en-US" sz="2000" dirty="0">
              <a:ln>
                <a:solidFill>
                  <a:schemeClr val="tx1"/>
                </a:solidFill>
              </a:ln>
              <a:latin typeface="Calibri"/>
              <a:ea typeface="Calibri"/>
              <a:cs typeface="Arial"/>
            </a:endParaRPr>
          </a:p>
        </p:txBody>
      </p:sp>
      <p:sp>
        <p:nvSpPr>
          <p:cNvPr id="7" name="Rectangle 6"/>
          <p:cNvSpPr/>
          <p:nvPr/>
        </p:nvSpPr>
        <p:spPr>
          <a:xfrm>
            <a:off x="111741" y="2510276"/>
            <a:ext cx="4895851" cy="587853"/>
          </a:xfrm>
          <a:prstGeom prst="rect">
            <a:avLst/>
          </a:prstGeom>
          <a:effectLst>
            <a:outerShdw blurRad="50800" dist="38100" dir="18900000" algn="b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spAutoFit/>
          </a:bodyPr>
          <a:lstStyle/>
          <a:p>
            <a:pPr algn="r" rtl="1" eaLnBrk="1" hangingPunct="1">
              <a:lnSpc>
                <a:spcPct val="115000"/>
              </a:lnSpc>
              <a:spcAft>
                <a:spcPts val="1000"/>
              </a:spcAft>
              <a:defRPr/>
            </a:pPr>
            <a:r>
              <a:rPr lang="fa-IR" sz="2800" dirty="0">
                <a:ln>
                  <a:solidFill>
                    <a:schemeClr val="tx1"/>
                  </a:solidFill>
                </a:ln>
                <a:latin typeface="Calibri"/>
                <a:ea typeface="Calibri"/>
                <a:cs typeface="B Zar"/>
              </a:rPr>
              <a:t>فعال شدن نیروهای  مخالف و برانداز</a:t>
            </a:r>
            <a:endParaRPr lang="en-US" sz="2000" dirty="0">
              <a:ln>
                <a:solidFill>
                  <a:schemeClr val="tx1"/>
                </a:solidFill>
              </a:ln>
              <a:latin typeface="Calibri"/>
              <a:ea typeface="Calibri"/>
              <a:cs typeface="Arial"/>
            </a:endParaRPr>
          </a:p>
        </p:txBody>
      </p:sp>
      <p:sp>
        <p:nvSpPr>
          <p:cNvPr id="8" name="Rectangle 7"/>
          <p:cNvSpPr/>
          <p:nvPr/>
        </p:nvSpPr>
        <p:spPr>
          <a:xfrm>
            <a:off x="121267" y="3450595"/>
            <a:ext cx="4876800" cy="1083374"/>
          </a:xfrm>
          <a:prstGeom prst="rect">
            <a:avLst/>
          </a:prstGeom>
          <a:effectLst>
            <a:outerShdw blurRad="50800" dist="38100" dir="18900000" algn="b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spAutoFit/>
          </a:bodyPr>
          <a:lstStyle/>
          <a:p>
            <a:pPr algn="r" rtl="1" eaLnBrk="1" hangingPunct="1">
              <a:lnSpc>
                <a:spcPct val="115000"/>
              </a:lnSpc>
              <a:spcAft>
                <a:spcPts val="1000"/>
              </a:spcAft>
              <a:defRPr/>
            </a:pPr>
            <a:r>
              <a:rPr lang="fa-IR" sz="2800" dirty="0">
                <a:ln>
                  <a:solidFill>
                    <a:schemeClr val="tx1"/>
                  </a:solidFill>
                </a:ln>
                <a:latin typeface="Calibri"/>
                <a:ea typeface="Calibri"/>
                <a:cs typeface="B Zar"/>
              </a:rPr>
              <a:t>آزاردهنده بودن فساد اداری و اقتصادی برای مسئولان عالی نظام ومردم</a:t>
            </a:r>
            <a:endParaRPr lang="en-US" sz="2000" dirty="0">
              <a:ln>
                <a:solidFill>
                  <a:schemeClr val="tx1"/>
                </a:solidFill>
              </a:ln>
              <a:latin typeface="Calibri"/>
              <a:ea typeface="Calibri"/>
              <a:cs typeface="Arial"/>
            </a:endParaRPr>
          </a:p>
        </p:txBody>
      </p:sp>
      <p:sp>
        <p:nvSpPr>
          <p:cNvPr id="9" name="Rectangle 8"/>
          <p:cNvSpPr/>
          <p:nvPr/>
        </p:nvSpPr>
        <p:spPr>
          <a:xfrm>
            <a:off x="121267" y="5334000"/>
            <a:ext cx="4895850" cy="1083374"/>
          </a:xfrm>
          <a:prstGeom prst="rect">
            <a:avLst/>
          </a:prstGeom>
          <a:effectLst>
            <a:outerShdw blurRad="50800" dist="38100" dir="18900000" algn="b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spAutoFit/>
          </a:bodyPr>
          <a:lstStyle/>
          <a:p>
            <a:pPr algn="r" rtl="1" eaLnBrk="1" hangingPunct="1">
              <a:lnSpc>
                <a:spcPct val="115000"/>
              </a:lnSpc>
              <a:spcAft>
                <a:spcPts val="1000"/>
              </a:spcAft>
              <a:defRPr/>
            </a:pPr>
            <a:r>
              <a:rPr lang="fa-IR" sz="2800" dirty="0">
                <a:ln>
                  <a:solidFill>
                    <a:schemeClr val="tx1"/>
                  </a:solidFill>
                </a:ln>
                <a:latin typeface="Calibri"/>
                <a:ea typeface="Calibri"/>
                <a:cs typeface="B Zar"/>
              </a:rPr>
              <a:t>بروز ناهنجاری های اجتماعی ، فرهنگی و تهدید هویت ایرانی اسلامی جامعه</a:t>
            </a:r>
            <a:endParaRPr lang="en-US" sz="2000" dirty="0">
              <a:ln>
                <a:solidFill>
                  <a:schemeClr val="tx1"/>
                </a:solidFill>
              </a:ln>
              <a:latin typeface="Calibri"/>
              <a:ea typeface="Calibri"/>
              <a:cs typeface="Arial"/>
            </a:endParaRPr>
          </a:p>
        </p:txBody>
      </p:sp>
      <p:cxnSp>
        <p:nvCxnSpPr>
          <p:cNvPr id="10" name="Straight Arrow Connector 9"/>
          <p:cNvCxnSpPr/>
          <p:nvPr/>
        </p:nvCxnSpPr>
        <p:spPr>
          <a:xfrm flipH="1" flipV="1">
            <a:off x="4997450" y="1582738"/>
            <a:ext cx="2317750" cy="2247900"/>
          </a:xfrm>
          <a:prstGeom prst="straightConnector1">
            <a:avLst/>
          </a:prstGeom>
          <a:noFill/>
          <a:ln w="25400" cap="flat" cmpd="sng" algn="ctr">
            <a:solidFill>
              <a:sysClr val="windowText" lastClr="000000"/>
            </a:solidFill>
            <a:prstDash val="solid"/>
            <a:tailEnd type="arrow"/>
          </a:ln>
          <a:effectLst>
            <a:outerShdw blurRad="57150" dist="38100" dir="5400000" algn="ctr" rotWithShape="0">
              <a:sysClr val="windowText" lastClr="000000">
                <a:shade val="9000"/>
                <a:alpha val="48000"/>
                <a:satMod val="105000"/>
              </a:sysClr>
            </a:outerShdw>
          </a:effectLst>
        </p:spPr>
      </p:cxnSp>
      <p:cxnSp>
        <p:nvCxnSpPr>
          <p:cNvPr id="11" name="Straight Arrow Connector 10"/>
          <p:cNvCxnSpPr/>
          <p:nvPr/>
        </p:nvCxnSpPr>
        <p:spPr>
          <a:xfrm flipH="1" flipV="1">
            <a:off x="5181600" y="2803525"/>
            <a:ext cx="2133600" cy="1027113"/>
          </a:xfrm>
          <a:prstGeom prst="straightConnector1">
            <a:avLst/>
          </a:prstGeom>
          <a:noFill/>
          <a:ln w="25400" cap="flat" cmpd="sng" algn="ctr">
            <a:solidFill>
              <a:sysClr val="windowText" lastClr="000000"/>
            </a:solidFill>
            <a:prstDash val="solid"/>
            <a:tailEnd type="arrow"/>
          </a:ln>
          <a:effectLst>
            <a:outerShdw blurRad="57150" dist="38100" dir="5400000" algn="ctr" rotWithShape="0">
              <a:sysClr val="windowText" lastClr="000000">
                <a:shade val="9000"/>
                <a:alpha val="48000"/>
                <a:satMod val="105000"/>
              </a:sysClr>
            </a:outerShdw>
          </a:effectLst>
        </p:spPr>
      </p:cxnSp>
      <p:cxnSp>
        <p:nvCxnSpPr>
          <p:cNvPr id="12" name="Straight Arrow Connector 11"/>
          <p:cNvCxnSpPr/>
          <p:nvPr/>
        </p:nvCxnSpPr>
        <p:spPr>
          <a:xfrm flipH="1">
            <a:off x="5181600" y="3830638"/>
            <a:ext cx="2133600" cy="0"/>
          </a:xfrm>
          <a:prstGeom prst="straightConnector1">
            <a:avLst/>
          </a:prstGeom>
          <a:noFill/>
          <a:ln w="25400" cap="flat" cmpd="sng" algn="ctr">
            <a:solidFill>
              <a:sysClr val="windowText" lastClr="000000"/>
            </a:solidFill>
            <a:prstDash val="solid"/>
            <a:tailEnd type="arrow"/>
          </a:ln>
          <a:effectLst>
            <a:outerShdw blurRad="57150" dist="38100" dir="5400000" algn="ctr" rotWithShape="0">
              <a:sysClr val="windowText" lastClr="000000">
                <a:shade val="9000"/>
                <a:alpha val="48000"/>
                <a:satMod val="105000"/>
              </a:sysClr>
            </a:outerShdw>
          </a:effectLst>
        </p:spPr>
      </p:cxnSp>
      <p:cxnSp>
        <p:nvCxnSpPr>
          <p:cNvPr id="13" name="Straight Arrow Connector 12"/>
          <p:cNvCxnSpPr/>
          <p:nvPr/>
        </p:nvCxnSpPr>
        <p:spPr>
          <a:xfrm flipH="1">
            <a:off x="5181600" y="3830638"/>
            <a:ext cx="2133600" cy="2044700"/>
          </a:xfrm>
          <a:prstGeom prst="straightConnector1">
            <a:avLst/>
          </a:prstGeom>
          <a:noFill/>
          <a:ln w="25400" cap="flat" cmpd="sng" algn="ctr">
            <a:solidFill>
              <a:sysClr val="windowText" lastClr="000000"/>
            </a:solidFill>
            <a:prstDash val="solid"/>
            <a:tailEnd type="arrow"/>
          </a:ln>
          <a:effectLst>
            <a:outerShdw blurRad="57150" dist="38100" dir="5400000" algn="ctr" rotWithShape="0">
              <a:sysClr val="windowText" lastClr="000000">
                <a:shade val="9000"/>
                <a:alpha val="48000"/>
                <a:satMod val="105000"/>
              </a:sysClr>
            </a:outerShdw>
          </a:effectLst>
        </p:spPr>
      </p:cxnSp>
      <p:pic>
        <p:nvPicPr>
          <p:cNvPr id="106508"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281613"/>
            <a:ext cx="130175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5265" y="4751387"/>
            <a:ext cx="1543050" cy="60007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7859" y="3376945"/>
            <a:ext cx="1826141" cy="1353191"/>
          </a:xfrm>
          <a:prstGeom prst="rect">
            <a:avLst/>
          </a:prstGeom>
        </p:spPr>
        <p:txBody>
          <a:bodyPr wrap="none">
            <a:spAutoFit/>
          </a:bodyPr>
          <a:lstStyle/>
          <a:p>
            <a:pPr algn="r" rtl="1" eaLnBrk="1" hangingPunct="1">
              <a:lnSpc>
                <a:spcPct val="115000"/>
              </a:lnSpc>
              <a:spcAft>
                <a:spcPts val="1000"/>
              </a:spcAft>
              <a:defRPr/>
            </a:pPr>
            <a:r>
              <a:rPr lang="fa-IR" sz="3200" b="1" dirty="0">
                <a:effectLst>
                  <a:glow rad="228600">
                    <a:schemeClr val="accent6">
                      <a:satMod val="175000"/>
                      <a:alpha val="40000"/>
                    </a:schemeClr>
                  </a:glow>
                </a:effectLst>
                <a:latin typeface="Calibri"/>
                <a:ea typeface="Calibri"/>
                <a:cs typeface="B Zar"/>
              </a:rPr>
              <a:t>فرصت ها و</a:t>
            </a:r>
          </a:p>
          <a:p>
            <a:pPr algn="r" rtl="1" eaLnBrk="1" hangingPunct="1">
              <a:lnSpc>
                <a:spcPct val="115000"/>
              </a:lnSpc>
              <a:spcAft>
                <a:spcPts val="1000"/>
              </a:spcAft>
              <a:defRPr/>
            </a:pPr>
            <a:r>
              <a:rPr lang="fa-IR" sz="3200" b="1" dirty="0">
                <a:effectLst>
                  <a:glow rad="228600">
                    <a:schemeClr val="accent6">
                      <a:satMod val="175000"/>
                      <a:alpha val="40000"/>
                    </a:schemeClr>
                  </a:glow>
                </a:effectLst>
                <a:latin typeface="Calibri"/>
                <a:ea typeface="Calibri"/>
                <a:cs typeface="B Zar"/>
              </a:rPr>
              <a:t> قوت ها </a:t>
            </a:r>
            <a:endParaRPr lang="en-US" sz="2400" dirty="0">
              <a:effectLst>
                <a:glow rad="228600">
                  <a:schemeClr val="accent6">
                    <a:satMod val="175000"/>
                    <a:alpha val="40000"/>
                  </a:schemeClr>
                </a:glow>
              </a:effectLst>
              <a:latin typeface="Calibri"/>
              <a:ea typeface="Calibri"/>
              <a:cs typeface="Arial"/>
            </a:endParaRPr>
          </a:p>
        </p:txBody>
      </p:sp>
      <p:sp>
        <p:nvSpPr>
          <p:cNvPr id="5" name="Rectangle 4"/>
          <p:cNvSpPr/>
          <p:nvPr/>
        </p:nvSpPr>
        <p:spPr>
          <a:xfrm>
            <a:off x="228600" y="381000"/>
            <a:ext cx="5371198" cy="58785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r" rtl="1" eaLnBrk="1" hangingPunct="1">
              <a:lnSpc>
                <a:spcPct val="115000"/>
              </a:lnSpc>
              <a:spcAft>
                <a:spcPts val="1000"/>
              </a:spcAft>
              <a:defRPr/>
            </a:pPr>
            <a:r>
              <a:rPr lang="fa-IR" sz="2800" dirty="0">
                <a:ln>
                  <a:solidFill>
                    <a:schemeClr val="tx1"/>
                  </a:solidFill>
                </a:ln>
                <a:effectLst>
                  <a:glow rad="228600">
                    <a:schemeClr val="accent6">
                      <a:satMod val="175000"/>
                      <a:alpha val="40000"/>
                    </a:schemeClr>
                  </a:glow>
                </a:effectLst>
                <a:latin typeface="Calibri"/>
                <a:ea typeface="Calibri"/>
                <a:cs typeface="B Zar"/>
              </a:rPr>
              <a:t>برخورداری کشور از ظرفیت ها و منابع راهبردی</a:t>
            </a:r>
            <a:endParaRPr lang="en-US" sz="2000" dirty="0">
              <a:ln>
                <a:solidFill>
                  <a:schemeClr val="tx1"/>
                </a:solidFill>
              </a:ln>
              <a:effectLst>
                <a:glow rad="228600">
                  <a:schemeClr val="accent6">
                    <a:satMod val="175000"/>
                    <a:alpha val="40000"/>
                  </a:schemeClr>
                </a:glow>
              </a:effectLst>
              <a:latin typeface="Calibri"/>
              <a:ea typeface="Calibri"/>
              <a:cs typeface="Arial"/>
            </a:endParaRPr>
          </a:p>
        </p:txBody>
      </p:sp>
      <p:sp>
        <p:nvSpPr>
          <p:cNvPr id="6" name="Rectangle 5"/>
          <p:cNvSpPr/>
          <p:nvPr/>
        </p:nvSpPr>
        <p:spPr>
          <a:xfrm>
            <a:off x="228600" y="1295400"/>
            <a:ext cx="5371198" cy="58785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r" rtl="1" eaLnBrk="1" hangingPunct="1">
              <a:lnSpc>
                <a:spcPct val="115000"/>
              </a:lnSpc>
              <a:spcAft>
                <a:spcPts val="1000"/>
              </a:spcAft>
              <a:defRPr/>
            </a:pPr>
            <a:r>
              <a:rPr lang="fa-IR" sz="2800" dirty="0">
                <a:ln>
                  <a:solidFill>
                    <a:schemeClr val="tx1"/>
                  </a:solidFill>
                </a:ln>
                <a:effectLst>
                  <a:glow rad="228600">
                    <a:schemeClr val="accent6">
                      <a:satMod val="175000"/>
                      <a:alpha val="40000"/>
                    </a:schemeClr>
                  </a:glow>
                </a:effectLst>
                <a:latin typeface="Calibri"/>
                <a:ea typeface="Calibri"/>
                <a:cs typeface="B Zar"/>
              </a:rPr>
              <a:t>سابقه و تجربه چهل سال حکمرانی مستقل </a:t>
            </a:r>
            <a:endParaRPr lang="en-US" sz="2000" dirty="0">
              <a:ln>
                <a:solidFill>
                  <a:schemeClr val="tx1"/>
                </a:solidFill>
              </a:ln>
              <a:effectLst>
                <a:glow rad="228600">
                  <a:schemeClr val="accent6">
                    <a:satMod val="175000"/>
                    <a:alpha val="40000"/>
                  </a:schemeClr>
                </a:glow>
              </a:effectLst>
              <a:latin typeface="Calibri"/>
              <a:ea typeface="Calibri"/>
              <a:cs typeface="Arial"/>
            </a:endParaRPr>
          </a:p>
        </p:txBody>
      </p:sp>
      <p:sp>
        <p:nvSpPr>
          <p:cNvPr id="7" name="Rectangle 6"/>
          <p:cNvSpPr/>
          <p:nvPr/>
        </p:nvSpPr>
        <p:spPr>
          <a:xfrm>
            <a:off x="228600" y="2286000"/>
            <a:ext cx="5371198" cy="1083374"/>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r" rtl="1" eaLnBrk="1" hangingPunct="1">
              <a:lnSpc>
                <a:spcPct val="115000"/>
              </a:lnSpc>
              <a:spcAft>
                <a:spcPts val="1000"/>
              </a:spcAft>
              <a:defRPr/>
            </a:pPr>
            <a:r>
              <a:rPr lang="fa-IR" sz="2800" dirty="0">
                <a:ln>
                  <a:solidFill>
                    <a:schemeClr val="tx1"/>
                  </a:solidFill>
                </a:ln>
                <a:effectLst>
                  <a:glow rad="228600">
                    <a:schemeClr val="accent6">
                      <a:satMod val="175000"/>
                      <a:alpha val="40000"/>
                    </a:schemeClr>
                  </a:glow>
                </a:effectLst>
                <a:latin typeface="Calibri"/>
                <a:ea typeface="Calibri"/>
                <a:cs typeface="B Zar"/>
              </a:rPr>
              <a:t>برخورداری از حمایت و همراهی بخش مهمی از نخبگان و غالب توده های مردم</a:t>
            </a:r>
            <a:endParaRPr lang="en-US" sz="2000" dirty="0">
              <a:ln>
                <a:solidFill>
                  <a:schemeClr val="tx1"/>
                </a:solidFill>
              </a:ln>
              <a:effectLst>
                <a:glow rad="228600">
                  <a:schemeClr val="accent6">
                    <a:satMod val="175000"/>
                    <a:alpha val="40000"/>
                  </a:schemeClr>
                </a:glow>
              </a:effectLst>
              <a:latin typeface="Calibri"/>
              <a:ea typeface="Calibri"/>
              <a:cs typeface="Arial"/>
            </a:endParaRPr>
          </a:p>
        </p:txBody>
      </p:sp>
      <p:sp>
        <p:nvSpPr>
          <p:cNvPr id="8" name="Rectangle 7"/>
          <p:cNvSpPr/>
          <p:nvPr/>
        </p:nvSpPr>
        <p:spPr>
          <a:xfrm>
            <a:off x="228599" y="3733800"/>
            <a:ext cx="5371199" cy="1083374"/>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r" rtl="1" eaLnBrk="1" hangingPunct="1">
              <a:lnSpc>
                <a:spcPct val="115000"/>
              </a:lnSpc>
              <a:spcAft>
                <a:spcPts val="1000"/>
              </a:spcAft>
              <a:defRPr/>
            </a:pPr>
            <a:r>
              <a:rPr lang="fa-IR" sz="2800" dirty="0">
                <a:ln>
                  <a:solidFill>
                    <a:schemeClr val="tx1"/>
                  </a:solidFill>
                </a:ln>
                <a:effectLst>
                  <a:glow rad="228600">
                    <a:schemeClr val="accent6">
                      <a:satMod val="175000"/>
                      <a:alpha val="40000"/>
                    </a:schemeClr>
                  </a:glow>
                </a:effectLst>
                <a:latin typeface="Calibri"/>
                <a:ea typeface="Calibri"/>
                <a:cs typeface="B Zar"/>
              </a:rPr>
              <a:t>اثبات کارآمدی  ارزش های انقلابی و روحیه جهادی</a:t>
            </a:r>
            <a:endParaRPr lang="en-US" sz="2000" dirty="0">
              <a:ln>
                <a:solidFill>
                  <a:schemeClr val="tx1"/>
                </a:solidFill>
              </a:ln>
              <a:effectLst>
                <a:glow rad="228600">
                  <a:schemeClr val="accent6">
                    <a:satMod val="175000"/>
                    <a:alpha val="40000"/>
                  </a:schemeClr>
                </a:glow>
              </a:effectLst>
              <a:latin typeface="Calibri"/>
              <a:ea typeface="Calibri"/>
              <a:cs typeface="Arial"/>
            </a:endParaRPr>
          </a:p>
        </p:txBody>
      </p:sp>
      <p:sp>
        <p:nvSpPr>
          <p:cNvPr id="9" name="Rectangle 8"/>
          <p:cNvSpPr/>
          <p:nvPr/>
        </p:nvSpPr>
        <p:spPr>
          <a:xfrm>
            <a:off x="228599" y="5181600"/>
            <a:ext cx="5371199" cy="58785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r" rtl="1" eaLnBrk="1" hangingPunct="1">
              <a:lnSpc>
                <a:spcPct val="115000"/>
              </a:lnSpc>
              <a:spcAft>
                <a:spcPts val="1000"/>
              </a:spcAft>
              <a:defRPr/>
            </a:pPr>
            <a:r>
              <a:rPr lang="fa-IR" sz="2800" dirty="0">
                <a:ln>
                  <a:solidFill>
                    <a:schemeClr val="tx1"/>
                  </a:solidFill>
                </a:ln>
                <a:effectLst>
                  <a:glow rad="228600">
                    <a:schemeClr val="accent6">
                      <a:satMod val="175000"/>
                      <a:alpha val="40000"/>
                    </a:schemeClr>
                  </a:glow>
                </a:effectLst>
                <a:latin typeface="Calibri"/>
                <a:ea typeface="Calibri"/>
                <a:cs typeface="B Zar"/>
              </a:rPr>
              <a:t>تجربه بصیرتی و ارتقای فهم سیاسی جامعه</a:t>
            </a:r>
            <a:endParaRPr lang="en-US" sz="2000" dirty="0">
              <a:ln>
                <a:solidFill>
                  <a:schemeClr val="tx1"/>
                </a:solidFill>
              </a:ln>
              <a:effectLst>
                <a:glow rad="228600">
                  <a:schemeClr val="accent6">
                    <a:satMod val="175000"/>
                    <a:alpha val="40000"/>
                  </a:schemeClr>
                </a:glow>
              </a:effectLst>
              <a:latin typeface="Calibri"/>
              <a:ea typeface="Calibri"/>
              <a:cs typeface="Arial"/>
            </a:endParaRPr>
          </a:p>
        </p:txBody>
      </p:sp>
      <p:sp>
        <p:nvSpPr>
          <p:cNvPr id="10" name="Rectangle 9"/>
          <p:cNvSpPr/>
          <p:nvPr/>
        </p:nvSpPr>
        <p:spPr>
          <a:xfrm>
            <a:off x="228599" y="6053791"/>
            <a:ext cx="5371199" cy="58785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r" rtl="1" eaLnBrk="1" hangingPunct="1">
              <a:lnSpc>
                <a:spcPct val="115000"/>
              </a:lnSpc>
              <a:spcAft>
                <a:spcPts val="1000"/>
              </a:spcAft>
              <a:defRPr/>
            </a:pPr>
            <a:r>
              <a:rPr lang="fa-IR" sz="2800" dirty="0">
                <a:ln>
                  <a:solidFill>
                    <a:schemeClr val="tx1"/>
                  </a:solidFill>
                </a:ln>
                <a:effectLst>
                  <a:glow rad="228600">
                    <a:schemeClr val="accent6">
                      <a:satMod val="175000"/>
                      <a:alpha val="40000"/>
                    </a:schemeClr>
                  </a:glow>
                </a:effectLst>
                <a:latin typeface="Calibri"/>
                <a:ea typeface="Calibri"/>
                <a:cs typeface="B Zar"/>
              </a:rPr>
              <a:t>افزایش اعتبار و پرستیژ سیاسی جمهوری اسلامی</a:t>
            </a:r>
            <a:endParaRPr lang="en-US" sz="2000" dirty="0">
              <a:ln>
                <a:solidFill>
                  <a:schemeClr val="tx1"/>
                </a:solidFill>
              </a:ln>
              <a:effectLst>
                <a:glow rad="228600">
                  <a:schemeClr val="accent6">
                    <a:satMod val="175000"/>
                    <a:alpha val="40000"/>
                  </a:schemeClr>
                </a:glow>
              </a:effectLst>
              <a:latin typeface="Calibri"/>
              <a:ea typeface="Calibri"/>
              <a:cs typeface="Arial"/>
            </a:endParaRPr>
          </a:p>
        </p:txBody>
      </p:sp>
      <p:cxnSp>
        <p:nvCxnSpPr>
          <p:cNvPr id="11" name="Straight Arrow Connector 10"/>
          <p:cNvCxnSpPr/>
          <p:nvPr/>
        </p:nvCxnSpPr>
        <p:spPr>
          <a:xfrm flipH="1" flipV="1">
            <a:off x="5599113" y="623888"/>
            <a:ext cx="1716087" cy="3429000"/>
          </a:xfrm>
          <a:prstGeom prst="straightConnector1">
            <a:avLst/>
          </a:prstGeom>
          <a:noFill/>
          <a:ln w="25400" cap="flat" cmpd="sng" algn="ctr">
            <a:solidFill>
              <a:sysClr val="windowText" lastClr="000000"/>
            </a:solidFill>
            <a:prstDash val="solid"/>
            <a:tailEnd type="arrow"/>
          </a:ln>
          <a:effectLst>
            <a:outerShdw blurRad="57150" dist="38100" dir="5400000" algn="ctr" rotWithShape="0">
              <a:sysClr val="windowText" lastClr="000000">
                <a:shade val="9000"/>
                <a:alpha val="48000"/>
                <a:satMod val="105000"/>
              </a:sysClr>
            </a:outerShdw>
          </a:effectLst>
        </p:spPr>
      </p:cxnSp>
      <p:cxnSp>
        <p:nvCxnSpPr>
          <p:cNvPr id="12" name="Straight Arrow Connector 11"/>
          <p:cNvCxnSpPr>
            <a:endCxn id="6" idx="3"/>
          </p:cNvCxnSpPr>
          <p:nvPr/>
        </p:nvCxnSpPr>
        <p:spPr>
          <a:xfrm flipH="1" flipV="1">
            <a:off x="5599113" y="1589088"/>
            <a:ext cx="1716087" cy="2463800"/>
          </a:xfrm>
          <a:prstGeom prst="straightConnector1">
            <a:avLst/>
          </a:prstGeom>
          <a:noFill/>
          <a:ln w="25400" cap="flat" cmpd="sng" algn="ctr">
            <a:solidFill>
              <a:sysClr val="windowText" lastClr="000000"/>
            </a:solidFill>
            <a:prstDash val="solid"/>
            <a:tailEnd type="arrow"/>
          </a:ln>
          <a:effectLst>
            <a:outerShdw blurRad="57150" dist="38100" dir="5400000" algn="ctr" rotWithShape="0">
              <a:sysClr val="windowText" lastClr="000000">
                <a:shade val="9000"/>
                <a:alpha val="48000"/>
                <a:satMod val="105000"/>
              </a:sysClr>
            </a:outerShdw>
          </a:effectLst>
        </p:spPr>
      </p:cxnSp>
      <p:cxnSp>
        <p:nvCxnSpPr>
          <p:cNvPr id="13" name="Straight Arrow Connector 12"/>
          <p:cNvCxnSpPr>
            <a:endCxn id="7" idx="3"/>
          </p:cNvCxnSpPr>
          <p:nvPr/>
        </p:nvCxnSpPr>
        <p:spPr>
          <a:xfrm flipH="1" flipV="1">
            <a:off x="5599113" y="2827338"/>
            <a:ext cx="1716087" cy="1225550"/>
          </a:xfrm>
          <a:prstGeom prst="straightConnector1">
            <a:avLst/>
          </a:prstGeom>
          <a:noFill/>
          <a:ln w="25400" cap="flat" cmpd="sng" algn="ctr">
            <a:solidFill>
              <a:sysClr val="windowText" lastClr="000000"/>
            </a:solidFill>
            <a:prstDash val="solid"/>
            <a:tailEnd type="arrow"/>
          </a:ln>
          <a:effectLst>
            <a:outerShdw blurRad="57150" dist="38100" dir="5400000" algn="ctr" rotWithShape="0">
              <a:sysClr val="windowText" lastClr="000000">
                <a:shade val="9000"/>
                <a:alpha val="48000"/>
                <a:satMod val="105000"/>
              </a:sysClr>
            </a:outerShdw>
          </a:effectLst>
        </p:spPr>
      </p:cxnSp>
      <p:cxnSp>
        <p:nvCxnSpPr>
          <p:cNvPr id="14" name="Straight Arrow Connector 13"/>
          <p:cNvCxnSpPr/>
          <p:nvPr/>
        </p:nvCxnSpPr>
        <p:spPr>
          <a:xfrm flipH="1">
            <a:off x="5599113" y="4052888"/>
            <a:ext cx="1716087" cy="222250"/>
          </a:xfrm>
          <a:prstGeom prst="straightConnector1">
            <a:avLst/>
          </a:prstGeom>
          <a:noFill/>
          <a:ln w="25400" cap="flat" cmpd="sng" algn="ctr">
            <a:solidFill>
              <a:sysClr val="windowText" lastClr="000000"/>
            </a:solidFill>
            <a:prstDash val="solid"/>
            <a:tailEnd type="arrow"/>
          </a:ln>
          <a:effectLst>
            <a:outerShdw blurRad="57150" dist="38100" dir="5400000" algn="ctr" rotWithShape="0">
              <a:sysClr val="windowText" lastClr="000000">
                <a:shade val="9000"/>
                <a:alpha val="48000"/>
                <a:satMod val="105000"/>
              </a:sysClr>
            </a:outerShdw>
          </a:effectLst>
        </p:spPr>
      </p:cxnSp>
      <p:cxnSp>
        <p:nvCxnSpPr>
          <p:cNvPr id="15" name="Straight Arrow Connector 14"/>
          <p:cNvCxnSpPr/>
          <p:nvPr/>
        </p:nvCxnSpPr>
        <p:spPr>
          <a:xfrm flipH="1">
            <a:off x="5599113" y="4052888"/>
            <a:ext cx="1716087" cy="1422400"/>
          </a:xfrm>
          <a:prstGeom prst="straightConnector1">
            <a:avLst/>
          </a:prstGeom>
          <a:noFill/>
          <a:ln w="25400" cap="flat" cmpd="sng" algn="ctr">
            <a:solidFill>
              <a:sysClr val="windowText" lastClr="000000"/>
            </a:solidFill>
            <a:prstDash val="solid"/>
            <a:tailEnd type="arrow"/>
          </a:ln>
          <a:effectLst>
            <a:outerShdw blurRad="57150" dist="38100" dir="5400000" algn="ctr" rotWithShape="0">
              <a:sysClr val="windowText" lastClr="000000">
                <a:shade val="9000"/>
                <a:alpha val="48000"/>
                <a:satMod val="105000"/>
              </a:sysClr>
            </a:outerShdw>
          </a:effectLst>
        </p:spPr>
      </p:cxnSp>
      <p:cxnSp>
        <p:nvCxnSpPr>
          <p:cNvPr id="16" name="Straight Arrow Connector 15"/>
          <p:cNvCxnSpPr>
            <a:endCxn id="10" idx="3"/>
          </p:cNvCxnSpPr>
          <p:nvPr/>
        </p:nvCxnSpPr>
        <p:spPr>
          <a:xfrm flipH="1">
            <a:off x="5599113" y="4052888"/>
            <a:ext cx="1716087" cy="2295525"/>
          </a:xfrm>
          <a:prstGeom prst="straightConnector1">
            <a:avLst/>
          </a:prstGeom>
          <a:noFill/>
          <a:ln w="25400" cap="flat" cmpd="sng" algn="ctr">
            <a:solidFill>
              <a:sysClr val="windowText" lastClr="000000"/>
            </a:solidFill>
            <a:prstDash val="solid"/>
            <a:tailEnd type="arrow"/>
          </a:ln>
          <a:effectLst>
            <a:outerShdw blurRad="57150" dist="38100" dir="5400000" algn="ctr" rotWithShape="0">
              <a:sysClr val="windowText" lastClr="000000">
                <a:shade val="9000"/>
                <a:alpha val="48000"/>
                <a:satMod val="105000"/>
              </a:sysClr>
            </a:outerShdw>
          </a:effectLst>
        </p:spPr>
      </p:cxnSp>
      <p:pic>
        <p:nvPicPr>
          <p:cNvPr id="17" name="Picture 1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4674" y="6213475"/>
            <a:ext cx="1543050" cy="60007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2"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anim calcmode="lin" valueType="num">
                                      <p:cBhvr>
                                        <p:cTn id="65" dur="1000" fill="hold"/>
                                        <p:tgtEl>
                                          <p:spTgt spid="8"/>
                                        </p:tgtEl>
                                        <p:attrNameLst>
                                          <p:attrName>ppt_x</p:attrName>
                                        </p:attrNameLst>
                                      </p:cBhvr>
                                      <p:tavLst>
                                        <p:tav tm="0">
                                          <p:val>
                                            <p:strVal val="#ppt_x"/>
                                          </p:val>
                                        </p:tav>
                                        <p:tav tm="100000">
                                          <p:val>
                                            <p:strVal val="#ppt_x"/>
                                          </p:val>
                                        </p:tav>
                                      </p:tavLst>
                                    </p:anim>
                                    <p:anim calcmode="lin" valueType="num">
                                      <p:cBhvr>
                                        <p:cTn id="6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42" presetClass="entr" presetSubtype="0"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42" presetClass="entr" presetSubtype="0" fill="hold"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fade">
                                      <p:cBhvr>
                                        <p:cTn id="78" dur="1000"/>
                                        <p:tgtEl>
                                          <p:spTgt spid="10"/>
                                        </p:tgtEl>
                                      </p:cBhvr>
                                    </p:animEffect>
                                    <p:anim calcmode="lin" valueType="num">
                                      <p:cBhvr>
                                        <p:cTn id="79" dur="1000" fill="hold"/>
                                        <p:tgtEl>
                                          <p:spTgt spid="10"/>
                                        </p:tgtEl>
                                        <p:attrNameLst>
                                          <p:attrName>ppt_x</p:attrName>
                                        </p:attrNameLst>
                                      </p:cBhvr>
                                      <p:tavLst>
                                        <p:tav tm="0">
                                          <p:val>
                                            <p:strVal val="#ppt_x"/>
                                          </p:val>
                                        </p:tav>
                                        <p:tav tm="100000">
                                          <p:val>
                                            <p:strVal val="#ppt_x"/>
                                          </p:val>
                                        </p:tav>
                                      </p:tavLst>
                                    </p:anim>
                                    <p:anim calcmode="lin" valueType="num">
                                      <p:cBhvr>
                                        <p:cTn id="8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4" name="Rectangle 3"/>
          <p:cNvSpPr>
            <a:spLocks noChangeArrowheads="1"/>
          </p:cNvSpPr>
          <p:nvPr/>
        </p:nvSpPr>
        <p:spPr bwMode="auto">
          <a:xfrm>
            <a:off x="4857750" y="38100"/>
            <a:ext cx="4286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6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15000"/>
              </a:lnSpc>
              <a:spcBef>
                <a:spcPct val="0"/>
              </a:spcBef>
              <a:spcAft>
                <a:spcPts val="1000"/>
              </a:spcAft>
              <a:buFontTx/>
              <a:buNone/>
            </a:pPr>
            <a:r>
              <a:rPr lang="fa-IR" altLang="fa-IR" sz="3600">
                <a:solidFill>
                  <a:srgbClr val="FF0000"/>
                </a:solidFill>
                <a:latin typeface="Calibri" panose="020F0502020204030204" pitchFamily="34" charset="0"/>
                <a:ea typeface="Calibri" panose="020F0502020204030204" pitchFamily="34" charset="0"/>
                <a:cs typeface="B Jadid" panose="00000700000000000000" pitchFamily="2" charset="-78"/>
              </a:rPr>
              <a:t>جایگاه شورای نگهبان</a:t>
            </a:r>
            <a:endParaRPr lang="en-US" altLang="fa-IR" sz="3600">
              <a:solidFill>
                <a:srgbClr val="FF0000"/>
              </a:solidFill>
              <a:latin typeface="Calibri" panose="020F0502020204030204" pitchFamily="34" charset="0"/>
              <a:ea typeface="Calibri" panose="020F0502020204030204" pitchFamily="34" charset="0"/>
              <a:cs typeface="B Jadid" panose="00000700000000000000" pitchFamily="2" charset="-78"/>
            </a:endParaRPr>
          </a:p>
        </p:txBody>
      </p:sp>
      <p:pic>
        <p:nvPicPr>
          <p:cNvPr id="140293" name="Picture 5" descr="C:\Documents and Settings\Hosein\Desktop\aks-0000-hn-aks-101,3-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50" y="191293"/>
            <a:ext cx="3162300" cy="24050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0296" name="Rectangle 4"/>
          <p:cNvSpPr>
            <a:spLocks noChangeArrowheads="1"/>
          </p:cNvSpPr>
          <p:nvPr/>
        </p:nvSpPr>
        <p:spPr bwMode="auto">
          <a:xfrm>
            <a:off x="3321050" y="954088"/>
            <a:ext cx="58229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15000"/>
              </a:lnSpc>
              <a:spcBef>
                <a:spcPct val="0"/>
              </a:spcBef>
              <a:spcAft>
                <a:spcPts val="1000"/>
              </a:spcAft>
              <a:buFontTx/>
              <a:buNone/>
            </a:pPr>
            <a:r>
              <a:rPr lang="fa-IR" altLang="fa-IR" sz="2400" dirty="0">
                <a:solidFill>
                  <a:srgbClr val="000000"/>
                </a:solidFill>
                <a:latin typeface="IRMomtaz" pitchFamily="2" charset="-78"/>
                <a:ea typeface="Calibri" panose="020F0502020204030204" pitchFamily="34" charset="0"/>
                <a:cs typeface="B Nazanin" panose="00000400000000000000" pitchFamily="2" charset="-78"/>
              </a:rPr>
              <a:t>حضرت امام خمینی (ره):</a:t>
            </a:r>
          </a:p>
          <a:p>
            <a:pPr eaLnBrk="1" hangingPunct="1">
              <a:lnSpc>
                <a:spcPct val="115000"/>
              </a:lnSpc>
              <a:spcBef>
                <a:spcPct val="0"/>
              </a:spcBef>
              <a:spcAft>
                <a:spcPts val="1000"/>
              </a:spcAft>
              <a:buFontTx/>
              <a:buNone/>
            </a:pPr>
            <a:r>
              <a:rPr lang="fa-IR" altLang="fa-IR" sz="2400" dirty="0">
                <a:solidFill>
                  <a:srgbClr val="000000"/>
                </a:solidFill>
                <a:latin typeface="IRMomtaz" pitchFamily="2" charset="-78"/>
                <a:ea typeface="Calibri" panose="020F0502020204030204" pitchFamily="34" charset="0"/>
                <a:cs typeface="B Nazanin" panose="00000400000000000000" pitchFamily="2" charset="-78"/>
              </a:rPr>
              <a:t>نهاد شورای نگهبان ، </a:t>
            </a:r>
            <a:r>
              <a:rPr lang="fa-IR" altLang="fa-IR" sz="2400" dirty="0">
                <a:solidFill>
                  <a:srgbClr val="FF0000"/>
                </a:solidFill>
                <a:latin typeface="IRMomtaz" pitchFamily="2" charset="-78"/>
                <a:ea typeface="Calibri" panose="020F0502020204030204" pitchFamily="34" charset="0"/>
                <a:cs typeface="B Nazanin" panose="00000400000000000000" pitchFamily="2" charset="-78"/>
              </a:rPr>
              <a:t>همیشه</a:t>
            </a:r>
            <a:r>
              <a:rPr lang="fa-IR" altLang="fa-IR" sz="2400" dirty="0">
                <a:solidFill>
                  <a:srgbClr val="000000"/>
                </a:solidFill>
                <a:latin typeface="IRMomtaz" pitchFamily="2" charset="-78"/>
                <a:ea typeface="Calibri" panose="020F0502020204030204" pitchFamily="34" charset="0"/>
                <a:cs typeface="B Nazanin" panose="00000400000000000000" pitchFamily="2" charset="-78"/>
              </a:rPr>
              <a:t> مورد تایید اینجانب است وبه هیچ وجه تضعیف نشده و نخواهد شد </a:t>
            </a:r>
            <a:r>
              <a:rPr lang="fa-IR" altLang="fa-IR" sz="1400" dirty="0">
                <a:solidFill>
                  <a:srgbClr val="000000"/>
                </a:solidFill>
                <a:latin typeface="IRMomtaz" pitchFamily="2" charset="-78"/>
                <a:ea typeface="Calibri" panose="020F0502020204030204" pitchFamily="34" charset="0"/>
                <a:cs typeface="B Nazanin" panose="00000400000000000000" pitchFamily="2" charset="-78"/>
              </a:rPr>
              <a:t>(</a:t>
            </a:r>
            <a:r>
              <a:rPr lang="fa-IR" altLang="fa-IR" sz="1100" dirty="0">
                <a:solidFill>
                  <a:srgbClr val="000000"/>
                </a:solidFill>
                <a:latin typeface="IRMomtaz" pitchFamily="2" charset="-78"/>
                <a:ea typeface="Calibri" panose="020F0502020204030204" pitchFamily="34" charset="0"/>
                <a:cs typeface="B Nazanin" panose="00000400000000000000" pitchFamily="2" charset="-78"/>
              </a:rPr>
              <a:t>سخنرانی 23 دی 66)</a:t>
            </a:r>
            <a:endParaRPr lang="en-US" altLang="fa-IR" sz="1800" dirty="0">
              <a:solidFill>
                <a:srgbClr val="000000"/>
              </a:solidFill>
              <a:latin typeface="IRMomtaz" pitchFamily="2" charset="-78"/>
              <a:ea typeface="Calibri" panose="020F0502020204030204" pitchFamily="34" charset="0"/>
              <a:cs typeface="B Nazanin" panose="00000400000000000000" pitchFamily="2" charset="-78"/>
            </a:endParaRPr>
          </a:p>
        </p:txBody>
      </p:sp>
      <p:sp>
        <p:nvSpPr>
          <p:cNvPr id="140297" name="Rectangle 5"/>
          <p:cNvSpPr>
            <a:spLocks noChangeArrowheads="1"/>
          </p:cNvSpPr>
          <p:nvPr/>
        </p:nvSpPr>
        <p:spPr bwMode="auto">
          <a:xfrm>
            <a:off x="60802" y="3789362"/>
            <a:ext cx="5919788"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15000"/>
              </a:lnSpc>
              <a:spcBef>
                <a:spcPct val="0"/>
              </a:spcBef>
              <a:spcAft>
                <a:spcPts val="1000"/>
              </a:spcAft>
              <a:buFontTx/>
              <a:buNone/>
            </a:pPr>
            <a:r>
              <a:rPr lang="fa-IR" altLang="fa-IR" sz="2400" dirty="0">
                <a:solidFill>
                  <a:srgbClr val="000000"/>
                </a:solidFill>
                <a:latin typeface="IRMomtaz" pitchFamily="2" charset="-78"/>
                <a:ea typeface="Calibri" panose="020F0502020204030204" pitchFamily="34" charset="0"/>
                <a:cs typeface="B Nazanin" panose="00000400000000000000" pitchFamily="2" charset="-78"/>
              </a:rPr>
              <a:t>مقام معظم رهبری : </a:t>
            </a:r>
          </a:p>
          <a:p>
            <a:pPr algn="just" eaLnBrk="1" hangingPunct="1">
              <a:lnSpc>
                <a:spcPct val="115000"/>
              </a:lnSpc>
              <a:spcBef>
                <a:spcPct val="0"/>
              </a:spcBef>
              <a:spcAft>
                <a:spcPts val="1000"/>
              </a:spcAft>
              <a:buFontTx/>
              <a:buNone/>
            </a:pPr>
            <a:r>
              <a:rPr lang="fa-IR" altLang="fa-IR" sz="2400" dirty="0">
                <a:solidFill>
                  <a:srgbClr val="000000"/>
                </a:solidFill>
                <a:latin typeface="IRMomtaz" pitchFamily="2" charset="-78"/>
                <a:ea typeface="Calibri" panose="020F0502020204030204" pitchFamily="34" charset="0"/>
                <a:cs typeface="B Nazanin" panose="00000400000000000000" pitchFamily="2" charset="-78"/>
              </a:rPr>
              <a:t>ما از ابتدای تشکیل شورای نگهبان احساس می کردیم که اینجا یک نقطه حیاتی است هرچه هم میگذرد این احساس بیشتر در ما به وجود می آیدو فکر کنم هرکسی که بر اوضاع کشور ناظر باشد همین را احساس می کند.( بیانات در 3آبان 71)</a:t>
            </a:r>
            <a:endParaRPr lang="en-US" altLang="fa-IR" sz="2400" dirty="0">
              <a:solidFill>
                <a:srgbClr val="000000"/>
              </a:solidFill>
              <a:latin typeface="IRMomtaz" pitchFamily="2" charset="-78"/>
              <a:ea typeface="Calibri" panose="020F0502020204030204" pitchFamily="34" charset="0"/>
              <a:cs typeface="B Nazanin" panose="00000400000000000000" pitchFamily="2" charset="-78"/>
            </a:endParaRPr>
          </a:p>
        </p:txBody>
      </p:sp>
      <p:sp>
        <p:nvSpPr>
          <p:cNvPr id="140298" name="Rectangle 6"/>
          <p:cNvSpPr>
            <a:spLocks noChangeArrowheads="1"/>
          </p:cNvSpPr>
          <p:nvPr/>
        </p:nvSpPr>
        <p:spPr bwMode="auto">
          <a:xfrm>
            <a:off x="333375" y="2743200"/>
            <a:ext cx="8848725" cy="118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15000"/>
              </a:lnSpc>
              <a:spcBef>
                <a:spcPct val="0"/>
              </a:spcBef>
              <a:spcAft>
                <a:spcPts val="1000"/>
              </a:spcAft>
              <a:buFontTx/>
              <a:buNone/>
            </a:pPr>
            <a:r>
              <a:rPr lang="fa-IR" altLang="fa-IR" sz="2400" dirty="0">
                <a:solidFill>
                  <a:srgbClr val="000000"/>
                </a:solidFill>
                <a:latin typeface="IRMomtaz" pitchFamily="2" charset="-78"/>
                <a:ea typeface="Calibri" panose="020F0502020204030204" pitchFamily="34" charset="0"/>
                <a:cs typeface="B Nazanin" panose="00000400000000000000" pitchFamily="2" charset="-78"/>
              </a:rPr>
              <a:t>باید همه توجه داشته باشند به مجرد اینکه یک مطلبی بر خلاف رای یک نفر است نباید بگوید شورای نگهبان درست نیست . </a:t>
            </a:r>
            <a:r>
              <a:rPr lang="fa-IR" altLang="fa-IR" sz="2400" dirty="0">
                <a:solidFill>
                  <a:srgbClr val="FF0000"/>
                </a:solidFill>
                <a:latin typeface="IRMomtaz" pitchFamily="2" charset="-78"/>
                <a:ea typeface="Calibri" panose="020F0502020204030204" pitchFamily="34" charset="0"/>
                <a:cs typeface="B Nazanin" panose="00000400000000000000" pitchFamily="2" charset="-78"/>
              </a:rPr>
              <a:t>این خودش درست نیست باید خودش را اصلاح بکند</a:t>
            </a:r>
            <a:r>
              <a:rPr lang="fa-IR" altLang="fa-IR" sz="2400" dirty="0">
                <a:solidFill>
                  <a:srgbClr val="000000"/>
                </a:solidFill>
                <a:latin typeface="IRMomtaz" pitchFamily="2" charset="-78"/>
                <a:ea typeface="Calibri" panose="020F0502020204030204" pitchFamily="34" charset="0"/>
                <a:cs typeface="B Nazanin" panose="00000400000000000000" pitchFamily="2" charset="-78"/>
              </a:rPr>
              <a:t>.(</a:t>
            </a:r>
            <a:r>
              <a:rPr lang="fa-IR" altLang="fa-IR" sz="1400" dirty="0">
                <a:solidFill>
                  <a:srgbClr val="000000"/>
                </a:solidFill>
                <a:latin typeface="IRMomtaz" pitchFamily="2" charset="-78"/>
                <a:ea typeface="Calibri" panose="020F0502020204030204" pitchFamily="34" charset="0"/>
                <a:cs typeface="B Nazanin" panose="00000400000000000000" pitchFamily="2" charset="-78"/>
              </a:rPr>
              <a:t>6 خرداد 60)</a:t>
            </a:r>
            <a:endParaRPr lang="en-US" altLang="fa-IR" sz="1400" dirty="0">
              <a:solidFill>
                <a:srgbClr val="000000"/>
              </a:solidFill>
              <a:latin typeface="IRMomtaz" pitchFamily="2" charset="-78"/>
              <a:ea typeface="Calibri" panose="020F0502020204030204" pitchFamily="34" charset="0"/>
              <a:cs typeface="B Nazanin" panose="00000400000000000000" pitchFamily="2" charset="-78"/>
            </a:endParaRPr>
          </a:p>
        </p:txBody>
      </p:sp>
      <p:pic>
        <p:nvPicPr>
          <p:cNvPr id="140295" name="Picture 7" descr="F:\تصاویر\تصاویر\رهبری\images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122338"/>
            <a:ext cx="3038340" cy="25598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7">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57925"/>
            <a:ext cx="1543050" cy="600075"/>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0294"/>
                                        </p:tgtEl>
                                        <p:attrNameLst>
                                          <p:attrName>style.visibility</p:attrName>
                                        </p:attrNameLst>
                                      </p:cBhvr>
                                      <p:to>
                                        <p:strVal val="visible"/>
                                      </p:to>
                                    </p:set>
                                    <p:anim calcmode="lin" valueType="num">
                                      <p:cBhvr additive="base">
                                        <p:cTn id="7" dur="500" fill="hold"/>
                                        <p:tgtEl>
                                          <p:spTgt spid="140294"/>
                                        </p:tgtEl>
                                        <p:attrNameLst>
                                          <p:attrName>ppt_x</p:attrName>
                                        </p:attrNameLst>
                                      </p:cBhvr>
                                      <p:tavLst>
                                        <p:tav tm="0">
                                          <p:val>
                                            <p:strVal val="#ppt_x"/>
                                          </p:val>
                                        </p:tav>
                                        <p:tav tm="100000">
                                          <p:val>
                                            <p:strVal val="#ppt_x"/>
                                          </p:val>
                                        </p:tav>
                                      </p:tavLst>
                                    </p:anim>
                                    <p:anim calcmode="lin" valueType="num">
                                      <p:cBhvr additive="base">
                                        <p:cTn id="8" dur="500" fill="hold"/>
                                        <p:tgtEl>
                                          <p:spTgt spid="1402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40296"/>
                                        </p:tgtEl>
                                        <p:attrNameLst>
                                          <p:attrName>style.visibility</p:attrName>
                                        </p:attrNameLst>
                                      </p:cBhvr>
                                      <p:to>
                                        <p:strVal val="visible"/>
                                      </p:to>
                                    </p:set>
                                    <p:animEffect transition="in" filter="circle(in)">
                                      <p:cBhvr>
                                        <p:cTn id="13" dur="2000"/>
                                        <p:tgtEl>
                                          <p:spTgt spid="140296"/>
                                        </p:tgtEl>
                                      </p:cBhvr>
                                    </p:animEffect>
                                  </p:childTnLst>
                                </p:cTn>
                              </p:par>
                              <p:par>
                                <p:cTn id="14" presetID="6" presetClass="entr" presetSubtype="16" fill="hold" nodeType="withEffect">
                                  <p:stCondLst>
                                    <p:cond delay="0"/>
                                  </p:stCondLst>
                                  <p:childTnLst>
                                    <p:set>
                                      <p:cBhvr>
                                        <p:cTn id="15" dur="1" fill="hold">
                                          <p:stCondLst>
                                            <p:cond delay="0"/>
                                          </p:stCondLst>
                                        </p:cTn>
                                        <p:tgtEl>
                                          <p:spTgt spid="140293"/>
                                        </p:tgtEl>
                                        <p:attrNameLst>
                                          <p:attrName>style.visibility</p:attrName>
                                        </p:attrNameLst>
                                      </p:cBhvr>
                                      <p:to>
                                        <p:strVal val="visible"/>
                                      </p:to>
                                    </p:set>
                                    <p:animEffect transition="in" filter="circle(in)">
                                      <p:cBhvr>
                                        <p:cTn id="16" dur="2000"/>
                                        <p:tgtEl>
                                          <p:spTgt spid="1402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40298"/>
                                        </p:tgtEl>
                                        <p:attrNameLst>
                                          <p:attrName>style.visibility</p:attrName>
                                        </p:attrNameLst>
                                      </p:cBhvr>
                                      <p:to>
                                        <p:strVal val="visible"/>
                                      </p:to>
                                    </p:set>
                                    <p:animEffect transition="in" filter="circle(in)">
                                      <p:cBhvr>
                                        <p:cTn id="21" dur="2000"/>
                                        <p:tgtEl>
                                          <p:spTgt spid="14029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nodeType="clickEffect">
                                  <p:stCondLst>
                                    <p:cond delay="0"/>
                                  </p:stCondLst>
                                  <p:childTnLst>
                                    <p:set>
                                      <p:cBhvr>
                                        <p:cTn id="25" dur="1" fill="hold">
                                          <p:stCondLst>
                                            <p:cond delay="0"/>
                                          </p:stCondLst>
                                        </p:cTn>
                                        <p:tgtEl>
                                          <p:spTgt spid="140295"/>
                                        </p:tgtEl>
                                        <p:attrNameLst>
                                          <p:attrName>style.visibility</p:attrName>
                                        </p:attrNameLst>
                                      </p:cBhvr>
                                      <p:to>
                                        <p:strVal val="visible"/>
                                      </p:to>
                                    </p:set>
                                    <p:animEffect transition="in" filter="randombar(horizontal)">
                                      <p:cBhvr>
                                        <p:cTn id="26" dur="500"/>
                                        <p:tgtEl>
                                          <p:spTgt spid="140295"/>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40297"/>
                                        </p:tgtEl>
                                        <p:attrNameLst>
                                          <p:attrName>style.visibility</p:attrName>
                                        </p:attrNameLst>
                                      </p:cBhvr>
                                      <p:to>
                                        <p:strVal val="visible"/>
                                      </p:to>
                                    </p:set>
                                    <p:animEffect transition="in" filter="randombar(horizontal)">
                                      <p:cBhvr>
                                        <p:cTn id="29" dur="500"/>
                                        <p:tgtEl>
                                          <p:spTgt spid="140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4" grpId="0"/>
      <p:bldP spid="140296" grpId="0"/>
      <p:bldP spid="140297" grpId="0"/>
      <p:bldP spid="140298" grpId="0"/>
    </p:bld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8.xml.rels><?xml version="1.0" encoding="UTF-8" standalone="yes"?>
<Relationships xmlns="http://schemas.openxmlformats.org/package/2006/relationships"><Relationship Id="rId1" Type="http://schemas.openxmlformats.org/officeDocument/2006/relationships/image" Target="../media/image5.jpeg"/></Relationships>
</file>

<file path=ppt/theme/_rels/them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ind_4275_slide">
  <a:themeElements>
    <a:clrScheme name="Office Theme 2">
      <a:dk1>
        <a:srgbClr val="000000"/>
      </a:dk1>
      <a:lt1>
        <a:srgbClr val="CCCC99"/>
      </a:lt1>
      <a:dk2>
        <a:srgbClr val="000000"/>
      </a:dk2>
      <a:lt2>
        <a:srgbClr val="666666"/>
      </a:lt2>
      <a:accent1>
        <a:srgbClr val="4F660A"/>
      </a:accent1>
      <a:accent2>
        <a:srgbClr val="594B12"/>
      </a:accent2>
      <a:accent3>
        <a:srgbClr val="E2E2CA"/>
      </a:accent3>
      <a:accent4>
        <a:srgbClr val="000000"/>
      </a:accent4>
      <a:accent5>
        <a:srgbClr val="B2B8AA"/>
      </a:accent5>
      <a:accent6>
        <a:srgbClr val="50430F"/>
      </a:accent6>
      <a:hlink>
        <a:srgbClr val="145366"/>
      </a:hlink>
      <a:folHlink>
        <a:srgbClr val="66660A"/>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000000"/>
        </a:dk1>
        <a:lt1>
          <a:srgbClr val="CCCC99"/>
        </a:lt1>
        <a:dk2>
          <a:srgbClr val="000000"/>
        </a:dk2>
        <a:lt2>
          <a:srgbClr val="666666"/>
        </a:lt2>
        <a:accent1>
          <a:srgbClr val="8C8C00"/>
        </a:accent1>
        <a:accent2>
          <a:srgbClr val="707039"/>
        </a:accent2>
        <a:accent3>
          <a:srgbClr val="E2E2CA"/>
        </a:accent3>
        <a:accent4>
          <a:srgbClr val="000000"/>
        </a:accent4>
        <a:accent5>
          <a:srgbClr val="C5C5AA"/>
        </a:accent5>
        <a:accent6>
          <a:srgbClr val="656533"/>
        </a:accent6>
        <a:hlink>
          <a:srgbClr val="515100"/>
        </a:hlink>
        <a:folHlink>
          <a:srgbClr val="3333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CCCC99"/>
        </a:lt1>
        <a:dk2>
          <a:srgbClr val="000000"/>
        </a:dk2>
        <a:lt2>
          <a:srgbClr val="666666"/>
        </a:lt2>
        <a:accent1>
          <a:srgbClr val="4F660A"/>
        </a:accent1>
        <a:accent2>
          <a:srgbClr val="594B12"/>
        </a:accent2>
        <a:accent3>
          <a:srgbClr val="E2E2CA"/>
        </a:accent3>
        <a:accent4>
          <a:srgbClr val="000000"/>
        </a:accent4>
        <a:accent5>
          <a:srgbClr val="B2B8AA"/>
        </a:accent5>
        <a:accent6>
          <a:srgbClr val="50430F"/>
        </a:accent6>
        <a:hlink>
          <a:srgbClr val="145366"/>
        </a:hlink>
        <a:folHlink>
          <a:srgbClr val="66660A"/>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CCCC99"/>
        </a:lt1>
        <a:dk2>
          <a:srgbClr val="000000"/>
        </a:dk2>
        <a:lt2>
          <a:srgbClr val="666666"/>
        </a:lt2>
        <a:accent1>
          <a:srgbClr val="664B1F"/>
        </a:accent1>
        <a:accent2>
          <a:srgbClr val="494080"/>
        </a:accent2>
        <a:accent3>
          <a:srgbClr val="E2E2CA"/>
        </a:accent3>
        <a:accent4>
          <a:srgbClr val="000000"/>
        </a:accent4>
        <a:accent5>
          <a:srgbClr val="B8B1AB"/>
        </a:accent5>
        <a:accent6>
          <a:srgbClr val="413973"/>
        </a:accent6>
        <a:hlink>
          <a:srgbClr val="595918"/>
        </a:hlink>
        <a:folHlink>
          <a:srgbClr val="66294E"/>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CCCC99"/>
        </a:lt1>
        <a:dk2>
          <a:srgbClr val="000000"/>
        </a:dk2>
        <a:lt2>
          <a:srgbClr val="666666"/>
        </a:lt2>
        <a:accent1>
          <a:srgbClr val="595918"/>
        </a:accent1>
        <a:accent2>
          <a:srgbClr val="1F5566"/>
        </a:accent2>
        <a:accent3>
          <a:srgbClr val="E2E2CA"/>
        </a:accent3>
        <a:accent4>
          <a:srgbClr val="000000"/>
        </a:accent4>
        <a:accent5>
          <a:srgbClr val="B5B5AB"/>
        </a:accent5>
        <a:accent6>
          <a:srgbClr val="1B4C5C"/>
        </a:accent6>
        <a:hlink>
          <a:srgbClr val="663A1F"/>
        </a:hlink>
        <a:folHlink>
          <a:srgbClr val="5633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8C8C00"/>
        </a:accent1>
        <a:accent2>
          <a:srgbClr val="707039"/>
        </a:accent2>
        <a:accent3>
          <a:srgbClr val="FFFFFF"/>
        </a:accent3>
        <a:accent4>
          <a:srgbClr val="000000"/>
        </a:accent4>
        <a:accent5>
          <a:srgbClr val="C5C5AA"/>
        </a:accent5>
        <a:accent6>
          <a:srgbClr val="656533"/>
        </a:accent6>
        <a:hlink>
          <a:srgbClr val="515100"/>
        </a:hlink>
        <a:folHlink>
          <a:srgbClr val="3333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4F660A"/>
        </a:accent1>
        <a:accent2>
          <a:srgbClr val="594B12"/>
        </a:accent2>
        <a:accent3>
          <a:srgbClr val="FFFFFF"/>
        </a:accent3>
        <a:accent4>
          <a:srgbClr val="000000"/>
        </a:accent4>
        <a:accent5>
          <a:srgbClr val="B2B8AA"/>
        </a:accent5>
        <a:accent6>
          <a:srgbClr val="50430F"/>
        </a:accent6>
        <a:hlink>
          <a:srgbClr val="145366"/>
        </a:hlink>
        <a:folHlink>
          <a:srgbClr val="66660A"/>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664B1F"/>
        </a:accent1>
        <a:accent2>
          <a:srgbClr val="494080"/>
        </a:accent2>
        <a:accent3>
          <a:srgbClr val="FFFFFF"/>
        </a:accent3>
        <a:accent4>
          <a:srgbClr val="000000"/>
        </a:accent4>
        <a:accent5>
          <a:srgbClr val="B8B1AB"/>
        </a:accent5>
        <a:accent6>
          <a:srgbClr val="413973"/>
        </a:accent6>
        <a:hlink>
          <a:srgbClr val="595918"/>
        </a:hlink>
        <a:folHlink>
          <a:srgbClr val="66294E"/>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595918"/>
        </a:accent1>
        <a:accent2>
          <a:srgbClr val="1F5566"/>
        </a:accent2>
        <a:accent3>
          <a:srgbClr val="FFFFFF"/>
        </a:accent3>
        <a:accent4>
          <a:srgbClr val="000000"/>
        </a:accent4>
        <a:accent5>
          <a:srgbClr val="B5B5AB"/>
        </a:accent5>
        <a:accent6>
          <a:srgbClr val="1B4C5C"/>
        </a:accent6>
        <a:hlink>
          <a:srgbClr val="663A1F"/>
        </a:hlink>
        <a:folHlink>
          <a:srgbClr val="5633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etwork">
  <a:themeElements>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Pap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14459</TotalTime>
  <Words>1387</Words>
  <Application>Microsoft Office PowerPoint</Application>
  <PresentationFormat>On-screen Show (4:3)</PresentationFormat>
  <Paragraphs>148</Paragraphs>
  <Slides>20</Slides>
  <Notes>0</Notes>
  <HiddenSlides>0</HiddenSlides>
  <MMClips>0</MMClips>
  <ScaleCrop>false</ScaleCrop>
  <HeadingPairs>
    <vt:vector size="6" baseType="variant">
      <vt:variant>
        <vt:lpstr>Fonts Used</vt:lpstr>
      </vt:variant>
      <vt:variant>
        <vt:i4>20</vt:i4>
      </vt:variant>
      <vt:variant>
        <vt:lpstr>Theme</vt:lpstr>
      </vt:variant>
      <vt:variant>
        <vt:i4>10</vt:i4>
      </vt:variant>
      <vt:variant>
        <vt:lpstr>Slide Titles</vt:lpstr>
      </vt:variant>
      <vt:variant>
        <vt:i4>20</vt:i4>
      </vt:variant>
    </vt:vector>
  </HeadingPairs>
  <TitlesOfParts>
    <vt:vector size="50" baseType="lpstr">
      <vt:lpstr>0 Davat</vt:lpstr>
      <vt:lpstr>Arial</vt:lpstr>
      <vt:lpstr>B Davat</vt:lpstr>
      <vt:lpstr>B Jadid</vt:lpstr>
      <vt:lpstr>B Nazanin</vt:lpstr>
      <vt:lpstr>B Titr</vt:lpstr>
      <vt:lpstr>B Yekan</vt:lpstr>
      <vt:lpstr>B Zar</vt:lpstr>
      <vt:lpstr>Calibri</vt:lpstr>
      <vt:lpstr>Calibri Light</vt:lpstr>
      <vt:lpstr>Constantia</vt:lpstr>
      <vt:lpstr>Franklin Gothic Book</vt:lpstr>
      <vt:lpstr>IRMomtaz</vt:lpstr>
      <vt:lpstr>IRNemad</vt:lpstr>
      <vt:lpstr>Majalla UI</vt:lpstr>
      <vt:lpstr>Tahoma</vt:lpstr>
      <vt:lpstr>Times New Roman</vt:lpstr>
      <vt:lpstr>Traditional Arabic</vt:lpstr>
      <vt:lpstr>Wingdings</vt:lpstr>
      <vt:lpstr>Wingdings 2</vt:lpstr>
      <vt:lpstr>ind_4275_slide</vt:lpstr>
      <vt:lpstr>9_Office Theme</vt:lpstr>
      <vt:lpstr>12_Office Theme</vt:lpstr>
      <vt:lpstr>Network</vt:lpstr>
      <vt:lpstr>1_Default Design</vt:lpstr>
      <vt:lpstr>5_Flow</vt:lpstr>
      <vt:lpstr>6_Office Theme</vt:lpstr>
      <vt:lpstr>2_Flow</vt:lpstr>
      <vt:lpstr>Paper</vt:lpstr>
      <vt:lpstr>Technic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www.ziaossalehin.ir | سایت ضیاءالصالحین;</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مجلس تراز انقلاب اسلامی</dc:title>
  <dc:subject>مجلس تراز انقلاب اسلامی</dc:subject>
  <dc:creator>www.ziaossalehin.ir | سایت ضیاءالصالحین</dc:creator>
  <cp:keywords>مجلس تراز انقلاب اسلامی;انتخابات;مجلس شورای اسلامی</cp:keywords>
  <cp:lastModifiedBy>ضیاءالصالحین | www.ziaossalehin.ir</cp:lastModifiedBy>
  <cp:revision>798</cp:revision>
  <dcterms:created xsi:type="dcterms:W3CDTF">2015-10-10T04:58:42Z</dcterms:created>
  <dcterms:modified xsi:type="dcterms:W3CDTF">2020-02-20T23:43:06Z</dcterms:modified>
</cp:coreProperties>
</file>