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</p:sldIdLst>
  <p:sldSz cx="9144000" cy="6858000" type="screen4x3"/>
  <p:notesSz cx="6858000" cy="9144000"/>
  <p:photoAlbum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howGuides="1">
      <p:cViewPr varScale="1">
        <p:scale>
          <a:sx n="56" d="100"/>
          <a:sy n="56" d="100"/>
        </p:scale>
        <p:origin x="-6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viewProps" Target="viewProp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E8861-49B6-4BFA-AA88-7BFDC91C4D60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2F09-B043-422B-9222-0E5E66CD786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4079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E8861-49B6-4BFA-AA88-7BFDC91C4D60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2F09-B043-422B-9222-0E5E66CD786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27248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E8861-49B6-4BFA-AA88-7BFDC91C4D60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2F09-B043-422B-9222-0E5E66CD786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4380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E8861-49B6-4BFA-AA88-7BFDC91C4D60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2F09-B043-422B-9222-0E5E66CD786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47720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E8861-49B6-4BFA-AA88-7BFDC91C4D60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2F09-B043-422B-9222-0E5E66CD786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97267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E8861-49B6-4BFA-AA88-7BFDC91C4D60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2F09-B043-422B-9222-0E5E66CD786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06599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E8861-49B6-4BFA-AA88-7BFDC91C4D60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2F09-B043-422B-9222-0E5E66CD786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6730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E8861-49B6-4BFA-AA88-7BFDC91C4D60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2F09-B043-422B-9222-0E5E66CD786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51626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E8861-49B6-4BFA-AA88-7BFDC91C4D60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2F09-B043-422B-9222-0E5E66CD786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3059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E8861-49B6-4BFA-AA88-7BFDC91C4D60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2F09-B043-422B-9222-0E5E66CD786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4962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E8861-49B6-4BFA-AA88-7BFDC91C4D60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2F09-B043-422B-9222-0E5E66CD786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42163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E8861-49B6-4BFA-AA88-7BFDC91C4D60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62F09-B043-422B-9222-0E5E66CD786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526050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496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7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74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971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4536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763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927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02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5179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524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0667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071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66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43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1093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708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492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95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0679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867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330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431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45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82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327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633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3148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97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015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16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62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943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8384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71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879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626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239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711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1079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30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966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39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50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78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792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7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963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984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0520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9404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986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4226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514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167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57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809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028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16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678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5374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04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096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3911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166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5477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207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687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15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526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4281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91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887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9471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6107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295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646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522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313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030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2111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801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47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1536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907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524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6880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710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1375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95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424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868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75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925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413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7824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1593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817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078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064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0742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82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524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4603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609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88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52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77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773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04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5486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056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34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375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06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107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2496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686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02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64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51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6664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81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7402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836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98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5514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394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845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034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091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52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417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4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4695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69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01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749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44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192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111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54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1750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685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501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144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195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7762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809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995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5181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83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09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232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98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28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953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643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5098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64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526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123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033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712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132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662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129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7849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58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908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836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74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861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37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98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7766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70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4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422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8849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726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092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048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0487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1851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857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4059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291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369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7927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88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348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71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43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9959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483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677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8286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050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0277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94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778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948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64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148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4698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09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247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124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209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209</vt:i4>
      </vt:variant>
    </vt:vector>
  </HeadingPairs>
  <TitlesOfParts>
    <vt:vector size="2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Saeed</dc:creator>
  <cp:lastModifiedBy>Saeed</cp:lastModifiedBy>
  <cp:revision>1</cp:revision>
  <dcterms:created xsi:type="dcterms:W3CDTF">2016-06-09T11:54:40Z</dcterms:created>
  <dcterms:modified xsi:type="dcterms:W3CDTF">2016-06-09T11:55:25Z</dcterms:modified>
</cp:coreProperties>
</file>