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04A5-A30D-495D-A671-258BE12BF856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4B35-3F3D-4935-9619-36517C2F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3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04A5-A30D-495D-A671-258BE12BF856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4B35-3F3D-4935-9619-36517C2F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5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04A5-A30D-495D-A671-258BE12BF856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4B35-3F3D-4935-9619-36517C2F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6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04A5-A30D-495D-A671-258BE12BF856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4B35-3F3D-4935-9619-36517C2F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1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04A5-A30D-495D-A671-258BE12BF856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4B35-3F3D-4935-9619-36517C2F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7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04A5-A30D-495D-A671-258BE12BF856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4B35-3F3D-4935-9619-36517C2F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04A5-A30D-495D-A671-258BE12BF856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4B35-3F3D-4935-9619-36517C2F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7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04A5-A30D-495D-A671-258BE12BF856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4B35-3F3D-4935-9619-36517C2F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5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04A5-A30D-495D-A671-258BE12BF856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4B35-3F3D-4935-9619-36517C2F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1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04A5-A30D-495D-A671-258BE12BF856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4B35-3F3D-4935-9619-36517C2F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9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04A5-A30D-495D-A671-258BE12BF856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4B35-3F3D-4935-9619-36517C2F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9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C04A5-A30D-495D-A671-258BE12BF856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A4B35-3F3D-4935-9619-36517C2F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3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42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81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4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94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3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61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38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46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1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57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26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23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55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99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00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72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97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2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14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54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82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55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99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15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81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40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78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08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81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0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66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25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39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84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41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50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23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72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77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0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51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4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1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84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74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55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33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42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91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69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48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49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72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36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14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45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31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71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27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41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9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60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52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93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4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12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00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46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31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17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88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95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0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91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013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57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07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99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93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59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57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91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72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28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05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24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فال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7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2</cp:revision>
  <dcterms:created xsi:type="dcterms:W3CDTF">2016-06-11T14:32:30Z</dcterms:created>
  <dcterms:modified xsi:type="dcterms:W3CDTF">2016-06-11T14:41:49Z</dcterms:modified>
</cp:coreProperties>
</file>