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3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3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2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7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7059-CC74-43A1-9B10-0AD7B0AEAC7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64DF-1FF7-4FCC-B6C9-BD93A12F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36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29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98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53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49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87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78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07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85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50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69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69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79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72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ارع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27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2016-07-10T17:37:04Z</dcterms:created>
  <dcterms:modified xsi:type="dcterms:W3CDTF">2016-07-10T17:38:36Z</dcterms:modified>
</cp:coreProperties>
</file>