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21B-F73B-4714-A180-0840DAAA8EE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B047-30D8-42D6-8F23-F435B844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0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21B-F73B-4714-A180-0840DAAA8EE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B047-30D8-42D6-8F23-F435B844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0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21B-F73B-4714-A180-0840DAAA8EE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B047-30D8-42D6-8F23-F435B844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21B-F73B-4714-A180-0840DAAA8EE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B047-30D8-42D6-8F23-F435B844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8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21B-F73B-4714-A180-0840DAAA8EE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B047-30D8-42D6-8F23-F435B844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4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21B-F73B-4714-A180-0840DAAA8EE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B047-30D8-42D6-8F23-F435B844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3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21B-F73B-4714-A180-0840DAAA8EE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B047-30D8-42D6-8F23-F435B844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0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21B-F73B-4714-A180-0840DAAA8EE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B047-30D8-42D6-8F23-F435B844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5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21B-F73B-4714-A180-0840DAAA8EE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B047-30D8-42D6-8F23-F435B844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44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21B-F73B-4714-A180-0840DAAA8EE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B047-30D8-42D6-8F23-F435B844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9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6921B-F73B-4714-A180-0840DAAA8EE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6B047-30D8-42D6-8F23-F435B844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2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6921B-F73B-4714-A180-0840DAAA8EE5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6B047-30D8-42D6-8F23-F435B844B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32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کاث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392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کاثر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337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کاثر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53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کاثر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912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کاثر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138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کاثر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692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کاثر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39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کاثر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00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کاثر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728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کاثر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37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کاثر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1937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2016-07-10T17:35:23Z</dcterms:created>
  <dcterms:modified xsi:type="dcterms:W3CDTF">2016-07-10T17:36:08Z</dcterms:modified>
</cp:coreProperties>
</file>