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4F7D-22C2-4C1D-ACA1-1D116190A2F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6277-5789-4EDE-A273-3D705A3F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2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4F7D-22C2-4C1D-ACA1-1D116190A2F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6277-5789-4EDE-A273-3D705A3F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22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4F7D-22C2-4C1D-ACA1-1D116190A2F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6277-5789-4EDE-A273-3D705A3F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35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4F7D-22C2-4C1D-ACA1-1D116190A2F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6277-5789-4EDE-A273-3D705A3F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89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4F7D-22C2-4C1D-ACA1-1D116190A2F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6277-5789-4EDE-A273-3D705A3F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67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4F7D-22C2-4C1D-ACA1-1D116190A2F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6277-5789-4EDE-A273-3D705A3F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5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4F7D-22C2-4C1D-ACA1-1D116190A2F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6277-5789-4EDE-A273-3D705A3F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20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4F7D-22C2-4C1D-ACA1-1D116190A2F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6277-5789-4EDE-A273-3D705A3F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70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4F7D-22C2-4C1D-ACA1-1D116190A2F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6277-5789-4EDE-A273-3D705A3F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05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4F7D-22C2-4C1D-ACA1-1D116190A2F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6277-5789-4EDE-A273-3D705A3F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5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4F7D-22C2-4C1D-ACA1-1D116190A2F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6277-5789-4EDE-A273-3D705A3F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E4F7D-22C2-4C1D-ACA1-1D116190A2F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C6277-5789-4EDE-A273-3D705A3F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80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یل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30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یل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9484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یل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7043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یل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1843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یل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36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یل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63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یل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03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یل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36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2016-07-10T17:27:46Z</dcterms:created>
  <dcterms:modified xsi:type="dcterms:W3CDTF">2016-07-10T17:28:31Z</dcterms:modified>
</cp:coreProperties>
</file>