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716F-0724-4E1A-8819-66647910F7D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8721-F40D-4BFE-811C-B02C73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716F-0724-4E1A-8819-66647910F7D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8721-F40D-4BFE-811C-B02C73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4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716F-0724-4E1A-8819-66647910F7D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8721-F40D-4BFE-811C-B02C73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716F-0724-4E1A-8819-66647910F7D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8721-F40D-4BFE-811C-B02C73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716F-0724-4E1A-8819-66647910F7D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8721-F40D-4BFE-811C-B02C73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6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716F-0724-4E1A-8819-66647910F7D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8721-F40D-4BFE-811C-B02C73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716F-0724-4E1A-8819-66647910F7D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8721-F40D-4BFE-811C-B02C73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8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716F-0724-4E1A-8819-66647910F7D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8721-F40D-4BFE-811C-B02C73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7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716F-0724-4E1A-8819-66647910F7D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8721-F40D-4BFE-811C-B02C73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5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716F-0724-4E1A-8819-66647910F7D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8721-F40D-4BFE-811C-B02C73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0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716F-0724-4E1A-8819-66647910F7D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8721-F40D-4BFE-811C-B02C73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1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1716F-0724-4E1A-8819-66647910F7D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8721-F40D-4BFE-811C-B02C73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43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ریش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54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ریش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3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ریش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49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ریش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94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ریش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28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ریش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4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ریش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60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2016-07-10T17:26:34Z</dcterms:created>
  <dcterms:modified xsi:type="dcterms:W3CDTF">2016-07-10T17:26:54Z</dcterms:modified>
</cp:coreProperties>
</file>