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8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24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0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6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2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9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04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75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06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2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1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FD7C-CA4D-4E56-9A1F-83AB9F28468E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BB292-6064-4B76-A56F-D5C85BB5E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21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کوثر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0"/>
            <a:ext cx="9704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56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کوثر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0"/>
            <a:ext cx="9704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061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کوثر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0"/>
            <a:ext cx="9704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411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کوثر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0"/>
            <a:ext cx="9704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878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کوثر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0"/>
            <a:ext cx="970438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88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AKBARI</dc:creator>
  <cp:lastModifiedBy>AKBARI</cp:lastModifiedBy>
  <cp:revision>1</cp:revision>
  <dcterms:created xsi:type="dcterms:W3CDTF">2016-07-10T17:24:26Z</dcterms:created>
  <dcterms:modified xsi:type="dcterms:W3CDTF">2016-07-10T17:24:45Z</dcterms:modified>
</cp:coreProperties>
</file>