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BB73-12DC-43FD-BF13-382096D0508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BC6B-32D5-40B0-80B3-234EA8703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88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BB73-12DC-43FD-BF13-382096D0508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BC6B-32D5-40B0-80B3-234EA8703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9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BB73-12DC-43FD-BF13-382096D0508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BC6B-32D5-40B0-80B3-234EA8703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60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BB73-12DC-43FD-BF13-382096D0508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BC6B-32D5-40B0-80B3-234EA8703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8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BB73-12DC-43FD-BF13-382096D0508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BC6B-32D5-40B0-80B3-234EA8703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21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BB73-12DC-43FD-BF13-382096D0508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BC6B-32D5-40B0-80B3-234EA8703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6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BB73-12DC-43FD-BF13-382096D0508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BC6B-32D5-40B0-80B3-234EA8703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79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BB73-12DC-43FD-BF13-382096D0508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BC6B-32D5-40B0-80B3-234EA8703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BB73-12DC-43FD-BF13-382096D0508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BC6B-32D5-40B0-80B3-234EA8703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59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BB73-12DC-43FD-BF13-382096D0508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BC6B-32D5-40B0-80B3-234EA8703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71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BB73-12DC-43FD-BF13-382096D0508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CBC6B-32D5-40B0-80B3-234EA8703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06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7BB73-12DC-43FD-BF13-382096D0508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CBC6B-32D5-40B0-80B3-234EA8703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76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کافرون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4724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کافرون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2365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کافرون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3185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کافرون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5129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کافرون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884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کافرون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3681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کافرون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702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کافرون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9826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کافرون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992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2016-07-10T17:23:04Z</dcterms:created>
  <dcterms:modified xsi:type="dcterms:W3CDTF">2016-07-10T17:23:43Z</dcterms:modified>
</cp:coreProperties>
</file>