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5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3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A427-4D9B-40CC-A1F2-B482BF570C8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CEB0-EBC3-4707-9370-B0FD4E1E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3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0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28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9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6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14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5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07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د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94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2016-07-10T17:19:35Z</dcterms:created>
  <dcterms:modified xsi:type="dcterms:W3CDTF">2016-07-10T17:20:04Z</dcterms:modified>
</cp:coreProperties>
</file>