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5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4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A06D-9C33-44FF-A759-02B7E3B2131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1ED8-B343-4AF6-BA19-E217C107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35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1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5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4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02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لق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9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2016-07-10T17:15:58Z</dcterms:created>
  <dcterms:modified xsi:type="dcterms:W3CDTF">2016-07-10T17:16:19Z</dcterms:modified>
</cp:coreProperties>
</file>