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0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050E-5EFD-4604-8033-A0EF2E1626DE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C548-374B-48D2-8796-0FE3E47DF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6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س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85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س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07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س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96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س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91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س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30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س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93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س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66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س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78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ناس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12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2016-07-10T17:13:48Z</dcterms:created>
  <dcterms:modified xsi:type="dcterms:W3CDTF">2016-07-10T17:14:08Z</dcterms:modified>
</cp:coreProperties>
</file>