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2477-A0D1-4662-B1B8-DA7127ED89C6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EDD5-03C2-4AF0-A24F-A7D70CAD6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2477-A0D1-4662-B1B8-DA7127ED89C6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EDD5-03C2-4AF0-A24F-A7D70CAD6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2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2477-A0D1-4662-B1B8-DA7127ED89C6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EDD5-03C2-4AF0-A24F-A7D70CAD6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1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2477-A0D1-4662-B1B8-DA7127ED89C6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EDD5-03C2-4AF0-A24F-A7D70CAD6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2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2477-A0D1-4662-B1B8-DA7127ED89C6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EDD5-03C2-4AF0-A24F-A7D70CAD6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4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2477-A0D1-4662-B1B8-DA7127ED89C6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EDD5-03C2-4AF0-A24F-A7D70CAD6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2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2477-A0D1-4662-B1B8-DA7127ED89C6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EDD5-03C2-4AF0-A24F-A7D70CAD6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65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2477-A0D1-4662-B1B8-DA7127ED89C6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EDD5-03C2-4AF0-A24F-A7D70CAD6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4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2477-A0D1-4662-B1B8-DA7127ED89C6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EDD5-03C2-4AF0-A24F-A7D70CAD6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9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2477-A0D1-4662-B1B8-DA7127ED89C6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EDD5-03C2-4AF0-A24F-A7D70CAD6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4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2477-A0D1-4662-B1B8-DA7127ED89C6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EDD5-03C2-4AF0-A24F-A7D70CAD6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21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62477-A0D1-4662-B1B8-DA7127ED89C6}" type="datetimeFigureOut">
              <a:rPr lang="en-US" smtClean="0"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8EDD5-03C2-4AF0-A24F-A7D70CAD6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066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9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0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361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70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899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89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77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193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79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61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643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58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47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87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1356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89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51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136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14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767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63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63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44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01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652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50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89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728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79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192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63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198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135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96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32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107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15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2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06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9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51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652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3982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73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51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037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97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06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06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38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45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49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28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75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93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12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06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85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74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753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011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92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44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3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112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34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71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59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79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91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149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05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61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781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1299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476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75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90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7459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297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675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770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60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858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2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66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768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96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81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48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8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740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85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155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69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77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93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1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80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31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488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31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6947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300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89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11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01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003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181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69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197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06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817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99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351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207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549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1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48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614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35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85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285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60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یوسف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42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2016-06-16T14:00:08Z</dcterms:created>
  <dcterms:modified xsi:type="dcterms:W3CDTF">2016-06-16T14:00:49Z</dcterms:modified>
</cp:coreProperties>
</file>