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viewProps" Target="view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theme" Target="theme/theme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92D-6E53-4A06-8697-FBB5DCF63773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753D-DADA-4858-9F87-047C2CE96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66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92D-6E53-4A06-8697-FBB5DCF63773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753D-DADA-4858-9F87-047C2CE96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8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92D-6E53-4A06-8697-FBB5DCF63773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753D-DADA-4858-9F87-047C2CE96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2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92D-6E53-4A06-8697-FBB5DCF63773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753D-DADA-4858-9F87-047C2CE96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92D-6E53-4A06-8697-FBB5DCF63773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753D-DADA-4858-9F87-047C2CE96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5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92D-6E53-4A06-8697-FBB5DCF63773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753D-DADA-4858-9F87-047C2CE96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5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92D-6E53-4A06-8697-FBB5DCF63773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753D-DADA-4858-9F87-047C2CE96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4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92D-6E53-4A06-8697-FBB5DCF63773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753D-DADA-4858-9F87-047C2CE96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7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92D-6E53-4A06-8697-FBB5DCF63773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753D-DADA-4858-9F87-047C2CE96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4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92D-6E53-4A06-8697-FBB5DCF63773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753D-DADA-4858-9F87-047C2CE96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69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92D-6E53-4A06-8697-FBB5DCF63773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753D-DADA-4858-9F87-047C2CE96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19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CE92D-6E53-4A06-8697-FBB5DCF63773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B753D-DADA-4858-9F87-047C2CE96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11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3655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69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84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51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2240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49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43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23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540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30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569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30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19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898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247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763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48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37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70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806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09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740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45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776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587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055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842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59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70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081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91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13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22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250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3749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67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40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99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55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34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02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59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9370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78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81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75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51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50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49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09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34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645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0648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77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37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159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7800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37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188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87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88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034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95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11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81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71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26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895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61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32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317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977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847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8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28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87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59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36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913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02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08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739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06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556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33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34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59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34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047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21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741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3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117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255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52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342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450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51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12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59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278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237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23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03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7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847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646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78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86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29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79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637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437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72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128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917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52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043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3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88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57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498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2152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18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740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690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896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29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49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3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257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408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8586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782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97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46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16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19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04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96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829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46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43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74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3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59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50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29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311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869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019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011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797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851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945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763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77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28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01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90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82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86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07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62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17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68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382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6157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600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70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13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94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3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34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29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444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70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538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96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90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78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41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41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9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959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81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03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87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520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538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644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52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70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83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72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15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51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79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87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28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77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82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88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913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770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931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19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246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948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281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80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07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51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009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0224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15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97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52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3625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678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86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52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064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02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04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78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2979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118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615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5819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هجدهم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69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232</vt:i4>
      </vt:variant>
    </vt:vector>
  </HeadingPairs>
  <TitlesOfParts>
    <vt:vector size="2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2016-06-22T18:38:20Z</dcterms:created>
  <dcterms:modified xsi:type="dcterms:W3CDTF">2016-06-22T18:38:34Z</dcterms:modified>
</cp:coreProperties>
</file>