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1598-672C-4EDD-B783-8BF16170E363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F8851-3518-48B1-9725-8B2E50E52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11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1598-672C-4EDD-B783-8BF16170E363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F8851-3518-48B1-9725-8B2E50E52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72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1598-672C-4EDD-B783-8BF16170E363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F8851-3518-48B1-9725-8B2E50E52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5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1598-672C-4EDD-B783-8BF16170E363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F8851-3518-48B1-9725-8B2E50E52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73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1598-672C-4EDD-B783-8BF16170E363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F8851-3518-48B1-9725-8B2E50E52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435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1598-672C-4EDD-B783-8BF16170E363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F8851-3518-48B1-9725-8B2E50E52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96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1598-672C-4EDD-B783-8BF16170E363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F8851-3518-48B1-9725-8B2E50E52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24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1598-672C-4EDD-B783-8BF16170E363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F8851-3518-48B1-9725-8B2E50E52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69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1598-672C-4EDD-B783-8BF16170E363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F8851-3518-48B1-9725-8B2E50E52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21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1598-672C-4EDD-B783-8BF16170E363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F8851-3518-48B1-9725-8B2E50E52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29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1598-672C-4EDD-B783-8BF16170E363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F8851-3518-48B1-9725-8B2E50E52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680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C1598-672C-4EDD-B783-8BF16170E363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F8851-3518-48B1-9725-8B2E50E52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3970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487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3652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7595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8195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3165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7552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7663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1239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900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8612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0308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8837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7034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6524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9214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9985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6346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7341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9043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7222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0086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6614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3399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42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488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3755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869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0602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4639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788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747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2186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3011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5774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0778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1850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3883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6349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2983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2483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2540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9139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660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3099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1872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881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2273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9999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9267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5341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0897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9422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4394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9162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7402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5641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4103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844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0460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8663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046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9435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1754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7611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593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3051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5204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6508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5882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8703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5672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2545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0012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270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982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753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2083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0991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081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2192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842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2802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0701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8585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2650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6892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7087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747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3465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3871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1462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8521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2557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3797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0584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131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9489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4813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4450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2181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468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050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5672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8682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9483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3973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8037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5345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9824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2112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3720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1529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6001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2468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6719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5585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4320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6412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622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2852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6229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8480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4470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4147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0137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4289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385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7074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712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2730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3255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80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7457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2953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0904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698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8381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8318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5235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06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طه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3654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141</vt:i4>
      </vt:variant>
    </vt:vector>
  </HeadingPairs>
  <TitlesOfParts>
    <vt:vector size="14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2016-06-20T15:01:54Z</dcterms:created>
  <dcterms:modified xsi:type="dcterms:W3CDTF">2016-06-20T15:02:07Z</dcterms:modified>
</cp:coreProperties>
</file>