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</p:sldIdLst>
  <p:sldSz cx="9144000" cy="6858000" type="screen4x3"/>
  <p:notesSz cx="6858000" cy="9144000"/>
  <p:photoAlbum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howGuides="1">
      <p:cViewPr varScale="1">
        <p:scale>
          <a:sx n="57" d="100"/>
          <a:sy n="57" d="100"/>
        </p:scale>
        <p:origin x="-64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presProps" Target="presProps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340B0-D659-4DF0-A2FD-D48C8EBE9F36}" type="datetimeFigureOut">
              <a:rPr lang="fa-IR" smtClean="0"/>
              <a:t>09/21/1437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52BD-CBE6-4FC4-8330-2CF7DE489CB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97062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340B0-D659-4DF0-A2FD-D48C8EBE9F36}" type="datetimeFigureOut">
              <a:rPr lang="fa-IR" smtClean="0"/>
              <a:t>09/21/1437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52BD-CBE6-4FC4-8330-2CF7DE489CB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33568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340B0-D659-4DF0-A2FD-D48C8EBE9F36}" type="datetimeFigureOut">
              <a:rPr lang="fa-IR" smtClean="0"/>
              <a:t>09/21/1437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52BD-CBE6-4FC4-8330-2CF7DE489CB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42654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340B0-D659-4DF0-A2FD-D48C8EBE9F36}" type="datetimeFigureOut">
              <a:rPr lang="fa-IR" smtClean="0"/>
              <a:t>09/21/1437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52BD-CBE6-4FC4-8330-2CF7DE489CB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17351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340B0-D659-4DF0-A2FD-D48C8EBE9F36}" type="datetimeFigureOut">
              <a:rPr lang="fa-IR" smtClean="0"/>
              <a:t>09/21/1437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52BD-CBE6-4FC4-8330-2CF7DE489CB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23179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340B0-D659-4DF0-A2FD-D48C8EBE9F36}" type="datetimeFigureOut">
              <a:rPr lang="fa-IR" smtClean="0"/>
              <a:t>09/21/1437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52BD-CBE6-4FC4-8330-2CF7DE489CB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88767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340B0-D659-4DF0-A2FD-D48C8EBE9F36}" type="datetimeFigureOut">
              <a:rPr lang="fa-IR" smtClean="0"/>
              <a:t>09/21/1437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52BD-CBE6-4FC4-8330-2CF7DE489CB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1897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340B0-D659-4DF0-A2FD-D48C8EBE9F36}" type="datetimeFigureOut">
              <a:rPr lang="fa-IR" smtClean="0"/>
              <a:t>09/21/1437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52BD-CBE6-4FC4-8330-2CF7DE489CB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52192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340B0-D659-4DF0-A2FD-D48C8EBE9F36}" type="datetimeFigureOut">
              <a:rPr lang="fa-IR" smtClean="0"/>
              <a:t>09/21/1437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52BD-CBE6-4FC4-8330-2CF7DE489CB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78053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340B0-D659-4DF0-A2FD-D48C8EBE9F36}" type="datetimeFigureOut">
              <a:rPr lang="fa-IR" smtClean="0"/>
              <a:t>09/21/1437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52BD-CBE6-4FC4-8330-2CF7DE489CB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05850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340B0-D659-4DF0-A2FD-D48C8EBE9F36}" type="datetimeFigureOut">
              <a:rPr lang="fa-IR" smtClean="0"/>
              <a:t>09/21/1437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52BD-CBE6-4FC4-8330-2CF7DE489CB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22842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340B0-D659-4DF0-A2FD-D48C8EBE9F36}" type="datetimeFigureOut">
              <a:rPr lang="fa-IR" smtClean="0"/>
              <a:t>09/21/1437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552BD-CBE6-4FC4-8330-2CF7DE489CB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983719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4576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5816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2548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439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4111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461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3579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2839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6097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6041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1264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1929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7335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8007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4560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1147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8024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436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7008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5636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8718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8946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997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613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2694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234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9045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795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636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357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0120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1469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670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2303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587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2640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9929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9488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8043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9426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981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1586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4518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7294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934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4829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5034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686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8379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8549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9726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2342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2599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4170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3106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7773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52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957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2988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6695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5892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831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892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0808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5071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528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4967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9304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9876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6120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0360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9800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4905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6779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7428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0707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0581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1346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7217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11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922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1334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5448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0800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9520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2071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4059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7102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693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3786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0450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259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8208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0085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8088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4177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6523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2580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1843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057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1246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1943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7976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832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268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7025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7964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3678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7110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0831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1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4037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336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1209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2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3835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7197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773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852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113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909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8885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1717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9189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1445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5705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8102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7707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5861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2623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482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4370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537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975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9769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6003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5002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558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003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272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3481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6859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854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9539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110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1294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0430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61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858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6058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3210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1078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707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1126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1787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1699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1051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7679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3020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7932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0602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320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4953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7784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7613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6165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2377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5917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4629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8302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7198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3029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9404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0953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749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573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8329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8828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238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6627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5754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9111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813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4306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6985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9074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7920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585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0874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585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391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472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736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222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63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4694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1969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1465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174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7139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57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یکم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6066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200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200</vt:i4>
      </vt:variant>
    </vt:vector>
  </HeadingPairs>
  <TitlesOfParts>
    <vt:vector size="20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Saeed</dc:creator>
  <cp:lastModifiedBy>Saeed</cp:lastModifiedBy>
  <cp:revision>1</cp:revision>
  <dcterms:created xsi:type="dcterms:W3CDTF">2016-06-26T12:07:45Z</dcterms:created>
  <dcterms:modified xsi:type="dcterms:W3CDTF">2016-06-26T12:08:22Z</dcterms:modified>
</cp:coreProperties>
</file>