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  <p:sldId id="383" r:id="rId128"/>
    <p:sldId id="384" r:id="rId129"/>
    <p:sldId id="385" r:id="rId130"/>
    <p:sldId id="386" r:id="rId131"/>
    <p:sldId id="387" r:id="rId132"/>
    <p:sldId id="388" r:id="rId133"/>
    <p:sldId id="389" r:id="rId134"/>
    <p:sldId id="390" r:id="rId135"/>
    <p:sldId id="391" r:id="rId136"/>
    <p:sldId id="392" r:id="rId137"/>
    <p:sldId id="393" r:id="rId138"/>
    <p:sldId id="394" r:id="rId139"/>
    <p:sldId id="395" r:id="rId140"/>
    <p:sldId id="396" r:id="rId141"/>
    <p:sldId id="397" r:id="rId142"/>
    <p:sldId id="398" r:id="rId143"/>
    <p:sldId id="399" r:id="rId144"/>
    <p:sldId id="400" r:id="rId145"/>
    <p:sldId id="401" r:id="rId146"/>
    <p:sldId id="402" r:id="rId147"/>
    <p:sldId id="403" r:id="rId148"/>
    <p:sldId id="404" r:id="rId149"/>
    <p:sldId id="405" r:id="rId150"/>
    <p:sldId id="406" r:id="rId151"/>
    <p:sldId id="407" r:id="rId152"/>
    <p:sldId id="408" r:id="rId153"/>
    <p:sldId id="409" r:id="rId154"/>
    <p:sldId id="410" r:id="rId155"/>
    <p:sldId id="411" r:id="rId156"/>
    <p:sldId id="412" r:id="rId157"/>
    <p:sldId id="413" r:id="rId158"/>
    <p:sldId id="414" r:id="rId159"/>
    <p:sldId id="415" r:id="rId160"/>
    <p:sldId id="416" r:id="rId161"/>
    <p:sldId id="417" r:id="rId162"/>
    <p:sldId id="418" r:id="rId163"/>
    <p:sldId id="419" r:id="rId164"/>
    <p:sldId id="420" r:id="rId165"/>
    <p:sldId id="421" r:id="rId166"/>
    <p:sldId id="422" r:id="rId167"/>
    <p:sldId id="423" r:id="rId168"/>
    <p:sldId id="424" r:id="rId169"/>
    <p:sldId id="425" r:id="rId170"/>
    <p:sldId id="426" r:id="rId171"/>
    <p:sldId id="427" r:id="rId172"/>
    <p:sldId id="428" r:id="rId173"/>
    <p:sldId id="429" r:id="rId174"/>
    <p:sldId id="430" r:id="rId175"/>
    <p:sldId id="431" r:id="rId176"/>
    <p:sldId id="432" r:id="rId177"/>
    <p:sldId id="433" r:id="rId178"/>
    <p:sldId id="434" r:id="rId179"/>
    <p:sldId id="435" r:id="rId180"/>
    <p:sldId id="436" r:id="rId181"/>
    <p:sldId id="437" r:id="rId182"/>
    <p:sldId id="438" r:id="rId183"/>
    <p:sldId id="439" r:id="rId184"/>
    <p:sldId id="440" r:id="rId185"/>
    <p:sldId id="441" r:id="rId186"/>
    <p:sldId id="442" r:id="rId187"/>
    <p:sldId id="443" r:id="rId188"/>
    <p:sldId id="444" r:id="rId189"/>
    <p:sldId id="445" r:id="rId190"/>
    <p:sldId id="446" r:id="rId191"/>
    <p:sldId id="447" r:id="rId192"/>
  </p:sldIdLst>
  <p:sldSz cx="9144000" cy="6858000" type="screen4x3"/>
  <p:notesSz cx="6858000" cy="9144000"/>
  <p:photoAlbum/>
  <p:defaultTextStyle>
    <a:defPPr>
      <a:defRPr lang="fa-IR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 showGuides="1"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slide" Target="slides/slide169.xml"/><Relationship Id="rId191" Type="http://schemas.openxmlformats.org/officeDocument/2006/relationships/slide" Target="slides/slide190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81" Type="http://schemas.openxmlformats.org/officeDocument/2006/relationships/slide" Target="slides/slide180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71" Type="http://schemas.openxmlformats.org/officeDocument/2006/relationships/slide" Target="slides/slide170.xml"/><Relationship Id="rId192" Type="http://schemas.openxmlformats.org/officeDocument/2006/relationships/slide" Target="slides/slide191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5" Type="http://schemas.openxmlformats.org/officeDocument/2006/relationships/slide" Target="slides/slide74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61" Type="http://schemas.openxmlformats.org/officeDocument/2006/relationships/slide" Target="slides/slide160.xml"/><Relationship Id="rId182" Type="http://schemas.openxmlformats.org/officeDocument/2006/relationships/slide" Target="slides/slide18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5" Type="http://schemas.openxmlformats.org/officeDocument/2006/relationships/slide" Target="slides/slide64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51" Type="http://schemas.openxmlformats.org/officeDocument/2006/relationships/slide" Target="slides/slide150.xml"/><Relationship Id="rId172" Type="http://schemas.openxmlformats.org/officeDocument/2006/relationships/slide" Target="slides/slide171.xml"/><Relationship Id="rId193" Type="http://schemas.openxmlformats.org/officeDocument/2006/relationships/presProps" Target="presProps.xml"/><Relationship Id="rId13" Type="http://schemas.openxmlformats.org/officeDocument/2006/relationships/slide" Target="slides/slide12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slide" Target="slides/slide166.xml"/><Relationship Id="rId188" Type="http://schemas.openxmlformats.org/officeDocument/2006/relationships/slide" Target="slides/slide187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183" Type="http://schemas.openxmlformats.org/officeDocument/2006/relationships/slide" Target="slides/slide182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178" Type="http://schemas.openxmlformats.org/officeDocument/2006/relationships/slide" Target="slides/slide177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73" Type="http://schemas.openxmlformats.org/officeDocument/2006/relationships/slide" Target="slides/slide172.xml"/><Relationship Id="rId194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slide" Target="slides/slide167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184" Type="http://schemas.openxmlformats.org/officeDocument/2006/relationships/slide" Target="slides/slide183.xml"/><Relationship Id="rId189" Type="http://schemas.openxmlformats.org/officeDocument/2006/relationships/slide" Target="slides/slide188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74" Type="http://schemas.openxmlformats.org/officeDocument/2006/relationships/slide" Target="slides/slide173.xml"/><Relationship Id="rId179" Type="http://schemas.openxmlformats.org/officeDocument/2006/relationships/slide" Target="slides/slide178.xml"/><Relationship Id="rId195" Type="http://schemas.openxmlformats.org/officeDocument/2006/relationships/theme" Target="theme/theme1.xml"/><Relationship Id="rId190" Type="http://schemas.openxmlformats.org/officeDocument/2006/relationships/slide" Target="slides/slide189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slide" Target="slides/slide168.xml"/><Relationship Id="rId185" Type="http://schemas.openxmlformats.org/officeDocument/2006/relationships/slide" Target="slides/slide184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80" Type="http://schemas.openxmlformats.org/officeDocument/2006/relationships/slide" Target="slides/slide179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75" Type="http://schemas.openxmlformats.org/officeDocument/2006/relationships/slide" Target="slides/slide174.xml"/><Relationship Id="rId196" Type="http://schemas.openxmlformats.org/officeDocument/2006/relationships/tableStyles" Target="tableStyles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slide" Target="slides/slide164.xml"/><Relationship Id="rId186" Type="http://schemas.openxmlformats.org/officeDocument/2006/relationships/slide" Target="slides/slide185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6" Type="http://schemas.openxmlformats.org/officeDocument/2006/relationships/slide" Target="slides/slide175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Relationship Id="rId70" Type="http://schemas.openxmlformats.org/officeDocument/2006/relationships/slide" Target="slides/slide69.xml"/><Relationship Id="rId91" Type="http://schemas.openxmlformats.org/officeDocument/2006/relationships/slide" Target="slides/slide90.xml"/><Relationship Id="rId145" Type="http://schemas.openxmlformats.org/officeDocument/2006/relationships/slide" Target="slides/slide144.xml"/><Relationship Id="rId166" Type="http://schemas.openxmlformats.org/officeDocument/2006/relationships/slide" Target="slides/slide165.xml"/><Relationship Id="rId187" Type="http://schemas.openxmlformats.org/officeDocument/2006/relationships/slide" Target="slides/slide186.xml"/><Relationship Id="rId1" Type="http://schemas.openxmlformats.org/officeDocument/2006/relationships/slideMaster" Target="slideMasters/slideMaster1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60" Type="http://schemas.openxmlformats.org/officeDocument/2006/relationships/slide" Target="slides/slide59.xml"/><Relationship Id="rId81" Type="http://schemas.openxmlformats.org/officeDocument/2006/relationships/slide" Target="slides/slide80.xml"/><Relationship Id="rId135" Type="http://schemas.openxmlformats.org/officeDocument/2006/relationships/slide" Target="slides/slide134.xml"/><Relationship Id="rId156" Type="http://schemas.openxmlformats.org/officeDocument/2006/relationships/slide" Target="slides/slide155.xml"/><Relationship Id="rId177" Type="http://schemas.openxmlformats.org/officeDocument/2006/relationships/slide" Target="slides/slide176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4530341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5422865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12355521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4669830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3871697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5976938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998549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185073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30369884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6356223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a-I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a-I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2736231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fa-I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fa-IR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421A63-3F78-42A1-A240-A520C39AE66A}" type="datetimeFigureOut">
              <a:rPr lang="fa-IR" smtClean="0"/>
              <a:t>09/24/1437</a:t>
            </a:fld>
            <a:endParaRPr lang="fa-I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a-I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27F0B-8E31-4E08-9E58-482CAF26E25B}" type="slidenum">
              <a:rPr lang="fa-IR" smtClean="0"/>
              <a:t>‹#›</a:t>
            </a:fld>
            <a:endParaRPr lang="fa-IR"/>
          </a:p>
        </p:txBody>
      </p:sp>
    </p:spTree>
    <p:extLst>
      <p:ext uri="{BB962C8B-B14F-4D97-AF65-F5344CB8AC3E}">
        <p14:creationId xmlns:p14="http://schemas.microsoft.com/office/powerpoint/2010/main" val="65106762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a-IR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7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g"/><Relationship Id="rId1" Type="http://schemas.openxmlformats.org/officeDocument/2006/relationships/slideLayout" Target="../slideLayouts/slideLayout7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g"/><Relationship Id="rId1" Type="http://schemas.openxmlformats.org/officeDocument/2006/relationships/slideLayout" Target="../slideLayouts/slideLayout7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g"/><Relationship Id="rId1" Type="http://schemas.openxmlformats.org/officeDocument/2006/relationships/slideLayout" Target="../slideLayouts/slideLayout7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g"/><Relationship Id="rId1" Type="http://schemas.openxmlformats.org/officeDocument/2006/relationships/slideLayout" Target="../slideLayouts/slideLayout7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jpg"/><Relationship Id="rId1" Type="http://schemas.openxmlformats.org/officeDocument/2006/relationships/slideLayout" Target="../slideLayouts/slideLayout7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1.jpg"/><Relationship Id="rId1" Type="http://schemas.openxmlformats.org/officeDocument/2006/relationships/slideLayout" Target="../slideLayouts/slideLayout7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2.jpg"/><Relationship Id="rId1" Type="http://schemas.openxmlformats.org/officeDocument/2006/relationships/slideLayout" Target="../slideLayouts/slideLayout7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3.jpg"/><Relationship Id="rId1" Type="http://schemas.openxmlformats.org/officeDocument/2006/relationships/slideLayout" Target="../slideLayouts/slideLayout7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7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jpg"/><Relationship Id="rId1" Type="http://schemas.openxmlformats.org/officeDocument/2006/relationships/slideLayout" Target="../slideLayouts/slideLayout7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g"/><Relationship Id="rId1" Type="http://schemas.openxmlformats.org/officeDocument/2006/relationships/slideLayout" Target="../slideLayouts/slideLayout7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g"/><Relationship Id="rId1" Type="http://schemas.openxmlformats.org/officeDocument/2006/relationships/slideLayout" Target="../slideLayouts/slideLayout7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jpg"/><Relationship Id="rId1" Type="http://schemas.openxmlformats.org/officeDocument/2006/relationships/slideLayout" Target="../slideLayouts/slideLayout7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7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jpg"/><Relationship Id="rId1" Type="http://schemas.openxmlformats.org/officeDocument/2006/relationships/slideLayout" Target="../slideLayouts/slideLayout7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2.jpg"/><Relationship Id="rId1" Type="http://schemas.openxmlformats.org/officeDocument/2006/relationships/slideLayout" Target="../slideLayouts/slideLayout7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jpg"/><Relationship Id="rId1" Type="http://schemas.openxmlformats.org/officeDocument/2006/relationships/slideLayout" Target="../slideLayouts/slideLayout7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jpg"/><Relationship Id="rId1" Type="http://schemas.openxmlformats.org/officeDocument/2006/relationships/slideLayout" Target="../slideLayouts/slideLayout7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g"/><Relationship Id="rId1" Type="http://schemas.openxmlformats.org/officeDocument/2006/relationships/slideLayout" Target="../slideLayouts/slideLayout7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jpg"/><Relationship Id="rId1" Type="http://schemas.openxmlformats.org/officeDocument/2006/relationships/slideLayout" Target="../slideLayouts/slideLayout7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g"/><Relationship Id="rId1" Type="http://schemas.openxmlformats.org/officeDocument/2006/relationships/slideLayout" Target="../slideLayouts/slideLayout7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g"/><Relationship Id="rId1" Type="http://schemas.openxmlformats.org/officeDocument/2006/relationships/slideLayout" Target="../slideLayouts/slideLayout7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0.jpg"/><Relationship Id="rId1" Type="http://schemas.openxmlformats.org/officeDocument/2006/relationships/slideLayout" Target="../slideLayouts/slideLayout7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27531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80948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23956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63851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654044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134929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14617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205576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343150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7112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18489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684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26760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3164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32320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0387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56386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7163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43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65014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876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86436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1455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8993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078447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003322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7572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1519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41944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807362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53161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9567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37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467686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36817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717742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0041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6854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004129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00435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36925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95303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38407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716479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11084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9587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970535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5779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88267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610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568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380795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25404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2423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02711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13448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19526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924065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64435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457706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7407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39429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168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515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955238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599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905475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924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63464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789601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708599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9806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65659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10128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576349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12829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6803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0172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64643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64413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007833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37281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468215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577761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114914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300195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1990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75783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01415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48180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795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008537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818241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668775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68983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5398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6850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223559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2257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424353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743546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79548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1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591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497511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2978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9256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73534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139443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944836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948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486829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58256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25289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62736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98670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27162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258688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40478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59264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9687283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6130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8549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85172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742755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52380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54116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097055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409256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50299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5798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94225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35078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90946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306153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828138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65556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3640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8460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15805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5262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48837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206217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435465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044307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41719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60527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83570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002714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05148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89457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021568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98094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28205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161587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88804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2991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458221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676031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693201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67628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15146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347152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89215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8355206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224512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648574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361968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96748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52352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05012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6241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606808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6949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63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97312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170324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050740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8495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9590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24435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765303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2700739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93523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414448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050753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932413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0155445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80531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223129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828993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بیست و چهارم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8438"/>
            <a:ext cx="9144000" cy="646112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179654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191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191</vt:i4>
      </vt:variant>
    </vt:vector>
  </HeadingPairs>
  <TitlesOfParts>
    <vt:vector size="192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Saeed</dc:creator>
  <cp:lastModifiedBy>Saeed</cp:lastModifiedBy>
  <cp:revision>1</cp:revision>
  <dcterms:created xsi:type="dcterms:W3CDTF">2016-06-29T09:51:22Z</dcterms:created>
  <dcterms:modified xsi:type="dcterms:W3CDTF">2016-06-29T09:51:53Z</dcterms:modified>
</cp:coreProperties>
</file>