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3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3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5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5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5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3CF5-06FA-4E32-95D4-F4BEC91495EC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1374-08E5-4B4D-A07A-64CD189D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8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77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17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17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71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29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22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81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94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78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74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4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96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22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23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51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5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00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37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4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4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90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9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0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52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49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93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7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47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9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9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82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50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جد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83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2016-06-25T13:22:14Z</dcterms:created>
  <dcterms:modified xsi:type="dcterms:W3CDTF">2016-06-25T13:22:31Z</dcterms:modified>
</cp:coreProperties>
</file>