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4A43-838F-4026-9307-46AB804BEA95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1583-EAEA-4ED1-8909-514DDCD8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8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4A43-838F-4026-9307-46AB804BEA95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1583-EAEA-4ED1-8909-514DDCD8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3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4A43-838F-4026-9307-46AB804BEA95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1583-EAEA-4ED1-8909-514DDCD8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0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4A43-838F-4026-9307-46AB804BEA95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1583-EAEA-4ED1-8909-514DDCD8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7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4A43-838F-4026-9307-46AB804BEA95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1583-EAEA-4ED1-8909-514DDCD8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4A43-838F-4026-9307-46AB804BEA95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1583-EAEA-4ED1-8909-514DDCD8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6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4A43-838F-4026-9307-46AB804BEA95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1583-EAEA-4ED1-8909-514DDCD8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2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4A43-838F-4026-9307-46AB804BEA95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1583-EAEA-4ED1-8909-514DDCD8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2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4A43-838F-4026-9307-46AB804BEA95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1583-EAEA-4ED1-8909-514DDCD8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4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4A43-838F-4026-9307-46AB804BEA95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1583-EAEA-4ED1-8909-514DDCD8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1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4A43-838F-4026-9307-46AB804BEA95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1583-EAEA-4ED1-8909-514DDCD8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9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B4A43-838F-4026-9307-46AB804BEA95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1583-EAEA-4ED1-8909-514DDCD8A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21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18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7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86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30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80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57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65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09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04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12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08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05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78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63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63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96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59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39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74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12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37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7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14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41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814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57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21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93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52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28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22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83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96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94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16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52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87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0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06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52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20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53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02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05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52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71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38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93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60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92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55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2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9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27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12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80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40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40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89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26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3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81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77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24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50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79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04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41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98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29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94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18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50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68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31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11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54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90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82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74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34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44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91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0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73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30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07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حزاب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64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2016-06-26T11:35:58Z</dcterms:created>
  <dcterms:modified xsi:type="dcterms:W3CDTF">2016-06-26T11:36:22Z</dcterms:modified>
</cp:coreProperties>
</file>