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7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7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3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5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4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E54E-01DA-4ABA-8CA8-454329E70D36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8E8F9-4CCD-4D7D-88D9-8635E33F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69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40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86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29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28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52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74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66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02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1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56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03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70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09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7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46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38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0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9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07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4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15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92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5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23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72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13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62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68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05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10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44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70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27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33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58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42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17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86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6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06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25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03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حقاف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15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2016-06-30T23:38:41Z</dcterms:created>
  <dcterms:modified xsi:type="dcterms:W3CDTF">2016-06-30T23:39:13Z</dcterms:modified>
</cp:coreProperties>
</file>