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1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3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1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1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5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3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2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9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8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6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8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59A2-3629-4AB9-B6B8-5390CA843945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EEC5-0789-475C-A6D5-CEC5C552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44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46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19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82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71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73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8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74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42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33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8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2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88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16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24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90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78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93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47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46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73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60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76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04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60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59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27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81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30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51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52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78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62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27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44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19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2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11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72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98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6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64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11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34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09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3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مد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36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2016-07-01T00:12:45Z</dcterms:created>
  <dcterms:modified xsi:type="dcterms:W3CDTF">2016-07-01T00:13:07Z</dcterms:modified>
</cp:coreProperties>
</file>