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C3E-8559-4BB2-A590-E3F8D3CAA7BB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0370-F6A5-41BC-8375-37E4CB2C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26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C3E-8559-4BB2-A590-E3F8D3CAA7BB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0370-F6A5-41BC-8375-37E4CB2C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C3E-8559-4BB2-A590-E3F8D3CAA7BB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0370-F6A5-41BC-8375-37E4CB2C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2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C3E-8559-4BB2-A590-E3F8D3CAA7BB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0370-F6A5-41BC-8375-37E4CB2C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1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C3E-8559-4BB2-A590-E3F8D3CAA7BB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0370-F6A5-41BC-8375-37E4CB2C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4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C3E-8559-4BB2-A590-E3F8D3CAA7BB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0370-F6A5-41BC-8375-37E4CB2C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6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C3E-8559-4BB2-A590-E3F8D3CAA7BB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0370-F6A5-41BC-8375-37E4CB2C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2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C3E-8559-4BB2-A590-E3F8D3CAA7BB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0370-F6A5-41BC-8375-37E4CB2C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6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C3E-8559-4BB2-A590-E3F8D3CAA7BB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0370-F6A5-41BC-8375-37E4CB2C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1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C3E-8559-4BB2-A590-E3F8D3CAA7BB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0370-F6A5-41BC-8375-37E4CB2C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8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C3E-8559-4BB2-A590-E3F8D3CAA7BB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0370-F6A5-41BC-8375-37E4CB2C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7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F3C3E-8559-4BB2-A590-E3F8D3CAA7BB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B0370-F6A5-41BC-8375-37E4CB2C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48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جرات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286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جرات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63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جرات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40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جرات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66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جرات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63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جرات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94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جرات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37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جرات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065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جرات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3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جرات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39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جرات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7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جرات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80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جرات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243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جرات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48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جرات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32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جرات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939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جرات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50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جرات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75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جرات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08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جرات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98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جرات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68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جرات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67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جرات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94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جرات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25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جرات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212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جرات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54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2016-07-01T05:49:14Z</dcterms:created>
  <dcterms:modified xsi:type="dcterms:W3CDTF">2016-07-01T05:49:28Z</dcterms:modified>
</cp:coreProperties>
</file>