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6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6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9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6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0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8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5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6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6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6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3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C7D5C-400E-43EF-B004-12F6D4BA6540}" type="datetimeFigureOut">
              <a:rPr lang="en-US" smtClean="0"/>
              <a:t>7/2/2016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F3312-49A5-45E6-B722-D5B005B57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441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61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96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9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23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03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30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34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73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0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19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70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97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67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01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37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484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33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82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77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83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12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38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35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56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00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83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51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48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58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7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8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04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63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01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10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47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60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39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46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03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60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69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83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90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67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53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05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34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35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64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84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19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75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75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52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17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24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3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56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94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91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75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ذاریات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4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2016-07-01T20:48:21Z</dcterms:created>
  <dcterms:modified xsi:type="dcterms:W3CDTF">2016-07-01T20:48:39Z</dcterms:modified>
</cp:coreProperties>
</file>