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3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3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5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2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0D4BF-3E03-4B85-8FB8-198281178470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21687-712F-44AB-B09C-7D3E8D292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65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9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81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19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70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4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06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2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4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44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2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44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6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84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9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37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06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58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0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67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7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44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56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1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6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60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80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62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97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35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60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2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09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81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41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97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22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2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1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0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70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52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09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25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1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85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60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59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00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46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9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81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29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9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88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16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98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5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26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66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6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88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4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1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6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75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79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14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93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7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85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48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40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4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رحمن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2016-07-03T00:16:33Z</dcterms:created>
  <dcterms:modified xsi:type="dcterms:W3CDTF">2016-07-03T00:16:59Z</dcterms:modified>
</cp:coreProperties>
</file>