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6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4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1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8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5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7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7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7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CA28A-1AE8-4A68-A28C-1D211110741C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3C733-4A44-438D-8543-862AA096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1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0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63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4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08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713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40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407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86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49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00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230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17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05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912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32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216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941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126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174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468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04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223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12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200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444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417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321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419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549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251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305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290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799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718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881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87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177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551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352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671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801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860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17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042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668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377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62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529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6824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273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125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112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2388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99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032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2560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065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2241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792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089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6693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419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9177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6043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4193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178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5056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5031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4890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6667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3811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420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4751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7300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6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356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8686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718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3773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2177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0408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3764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065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7695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4318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013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4173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4414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3789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2541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2021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7410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036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3543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8834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9117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واقعه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71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2016-07-03T00:28:49Z</dcterms:created>
  <dcterms:modified xsi:type="dcterms:W3CDTF">2016-07-03T00:29:03Z</dcterms:modified>
</cp:coreProperties>
</file>