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6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5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9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9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A0B5-BA7A-4921-9DFE-F348A67FBB30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94F4-6D22-4DFF-8135-FC65EF6E7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87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98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46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02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10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14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07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76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9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66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30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00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68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10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8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0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6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30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4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09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01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9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74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89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34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40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0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10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03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55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جادل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71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2016-07-09T17:53:53Z</dcterms:created>
  <dcterms:modified xsi:type="dcterms:W3CDTF">2016-07-09T17:54:17Z</dcterms:modified>
</cp:coreProperties>
</file>