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2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9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697A-5FF1-464E-96C9-9261FE3850C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5535-234D-40F3-8BD2-7F4EA3BC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7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0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29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07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42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66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38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2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7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55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8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7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9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44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26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2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9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86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ف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5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2016-07-10T18:23:30Z</dcterms:created>
  <dcterms:modified xsi:type="dcterms:W3CDTF">2016-07-10T18:23:41Z</dcterms:modified>
</cp:coreProperties>
</file>