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5A3D-C723-4F0F-B635-09FDBF2B879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7A18-6D90-4E49-BFBA-62C582854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3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5A3D-C723-4F0F-B635-09FDBF2B879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7A18-6D90-4E49-BFBA-62C582854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08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5A3D-C723-4F0F-B635-09FDBF2B879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7A18-6D90-4E49-BFBA-62C582854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5A3D-C723-4F0F-B635-09FDBF2B879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7A18-6D90-4E49-BFBA-62C582854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1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5A3D-C723-4F0F-B635-09FDBF2B879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7A18-6D90-4E49-BFBA-62C582854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6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5A3D-C723-4F0F-B635-09FDBF2B879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7A18-6D90-4E49-BFBA-62C582854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7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5A3D-C723-4F0F-B635-09FDBF2B879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7A18-6D90-4E49-BFBA-62C582854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80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5A3D-C723-4F0F-B635-09FDBF2B879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7A18-6D90-4E49-BFBA-62C582854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3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5A3D-C723-4F0F-B635-09FDBF2B879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7A18-6D90-4E49-BFBA-62C582854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2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5A3D-C723-4F0F-B635-09FDBF2B879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7A18-6D90-4E49-BFBA-62C582854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50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5A3D-C723-4F0F-B635-09FDBF2B879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7A18-6D90-4E49-BFBA-62C582854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68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35A3D-C723-4F0F-B635-09FDBF2B879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97A18-6D90-4E49-BFBA-62C582854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828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معه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5831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مع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896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مع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869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مع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265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مع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8255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مع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60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مع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15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مع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7083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مع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1652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مع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4225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مع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44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مع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5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مع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49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مع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21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2016-07-10T18:22:49Z</dcterms:created>
  <dcterms:modified xsi:type="dcterms:W3CDTF">2016-07-10T18:23:08Z</dcterms:modified>
</cp:coreProperties>
</file>