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5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4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4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2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2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F3DB-546F-4986-A1A3-DFB952D398C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688F-FCD3-4AAD-B54F-E81ACCA8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70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55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40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50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8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48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86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31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1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73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44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28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39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44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افقون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4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2016-07-10T18:21:37Z</dcterms:created>
  <dcterms:modified xsi:type="dcterms:W3CDTF">2016-07-10T18:21:54Z</dcterms:modified>
</cp:coreProperties>
</file>