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7A9D-023A-4942-A940-93D8E2A950B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6785-76EE-4DFB-B121-ECD22BFA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6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7A9D-023A-4942-A940-93D8E2A950B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6785-76EE-4DFB-B121-ECD22BFA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9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7A9D-023A-4942-A940-93D8E2A950B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6785-76EE-4DFB-B121-ECD22BFA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6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7A9D-023A-4942-A940-93D8E2A950B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6785-76EE-4DFB-B121-ECD22BFA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6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7A9D-023A-4942-A940-93D8E2A950B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6785-76EE-4DFB-B121-ECD22BFA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61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7A9D-023A-4942-A940-93D8E2A950B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6785-76EE-4DFB-B121-ECD22BFA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4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7A9D-023A-4942-A940-93D8E2A950B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6785-76EE-4DFB-B121-ECD22BFA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2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7A9D-023A-4942-A940-93D8E2A950B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6785-76EE-4DFB-B121-ECD22BFA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5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7A9D-023A-4942-A940-93D8E2A950B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6785-76EE-4DFB-B121-ECD22BFA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0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7A9D-023A-4942-A940-93D8E2A950B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6785-76EE-4DFB-B121-ECD22BFA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8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7A9D-023A-4942-A940-93D8E2A950B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6785-76EE-4DFB-B121-ECD22BFA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3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D7A9D-023A-4942-A940-93D8E2A950BC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46785-76EE-4DFB-B121-ECD22BFA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19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لاق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3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لاق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465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لاق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179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لاق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33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لاق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30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لاق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84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لاق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75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لاق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93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لاق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33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لاق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73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لاق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75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لاق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68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لاق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77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لاق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99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لاق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85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لاق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76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لاق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88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لاق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30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لاق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752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لاق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85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2016-07-10T18:20:25Z</dcterms:created>
  <dcterms:modified xsi:type="dcterms:W3CDTF">2016-07-10T18:20:34Z</dcterms:modified>
</cp:coreProperties>
</file>