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7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6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1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3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9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8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6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EDC68-73F0-43DE-9752-D5A08981F5B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DCA-1225-4193-BF38-1B3715A0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2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94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25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7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65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26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95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64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74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85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84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59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21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14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76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76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46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85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25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حریم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94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2016-07-10T18:18:47Z</dcterms:created>
  <dcterms:modified xsi:type="dcterms:W3CDTF">2016-07-10T18:19:13Z</dcterms:modified>
</cp:coreProperties>
</file>