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D369-C4DC-4D12-87C2-E4FF0B2EBB0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EAC8-300A-4930-AE35-91FEF70E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0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D369-C4DC-4D12-87C2-E4FF0B2EBB0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EAC8-300A-4930-AE35-91FEF70E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3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D369-C4DC-4D12-87C2-E4FF0B2EBB0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EAC8-300A-4930-AE35-91FEF70E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D369-C4DC-4D12-87C2-E4FF0B2EBB0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EAC8-300A-4930-AE35-91FEF70E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0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D369-C4DC-4D12-87C2-E4FF0B2EBB0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EAC8-300A-4930-AE35-91FEF70E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8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D369-C4DC-4D12-87C2-E4FF0B2EBB0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EAC8-300A-4930-AE35-91FEF70E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2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D369-C4DC-4D12-87C2-E4FF0B2EBB0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EAC8-300A-4930-AE35-91FEF70E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D369-C4DC-4D12-87C2-E4FF0B2EBB0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EAC8-300A-4930-AE35-91FEF70E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D369-C4DC-4D12-87C2-E4FF0B2EBB0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EAC8-300A-4930-AE35-91FEF70E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D369-C4DC-4D12-87C2-E4FF0B2EBB0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EAC8-300A-4930-AE35-91FEF70E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D369-C4DC-4D12-87C2-E4FF0B2EBB0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EAC8-300A-4930-AE35-91FEF70E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D369-C4DC-4D12-87C2-E4FF0B2EBB0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EAC8-300A-4930-AE35-91FEF70E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52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45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26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30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56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60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93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71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32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16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44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10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34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16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80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70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24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68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54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41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60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03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46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17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89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50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00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51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71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86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01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18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24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1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4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00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14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58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13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56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99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43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8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88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55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62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ارج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60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2016-07-10T18:15:36Z</dcterms:created>
  <dcterms:modified xsi:type="dcterms:W3CDTF">2016-07-10T18:15:53Z</dcterms:modified>
</cp:coreProperties>
</file>