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AE08-09AA-49CC-A8B3-29C9BDC92CB9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B7-8AC6-4498-B952-A071D913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3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AE08-09AA-49CC-A8B3-29C9BDC92CB9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B7-8AC6-4498-B952-A071D913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9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AE08-09AA-49CC-A8B3-29C9BDC92CB9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B7-8AC6-4498-B952-A071D913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9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AE08-09AA-49CC-A8B3-29C9BDC92CB9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B7-8AC6-4498-B952-A071D913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0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AE08-09AA-49CC-A8B3-29C9BDC92CB9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B7-8AC6-4498-B952-A071D913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5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AE08-09AA-49CC-A8B3-29C9BDC92CB9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B7-8AC6-4498-B952-A071D913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4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AE08-09AA-49CC-A8B3-29C9BDC92CB9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B7-8AC6-4498-B952-A071D913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1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AE08-09AA-49CC-A8B3-29C9BDC92CB9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B7-8AC6-4498-B952-A071D913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5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AE08-09AA-49CC-A8B3-29C9BDC92CB9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B7-8AC6-4498-B952-A071D913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9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AE08-09AA-49CC-A8B3-29C9BDC92CB9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B7-8AC6-4498-B952-A071D913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0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AE08-09AA-49CC-A8B3-29C9BDC92CB9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B7-8AC6-4498-B952-A071D913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1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0AE08-09AA-49CC-A8B3-29C9BDC92CB9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0BEB7-8AC6-4498-B952-A071D913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82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194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77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85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31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42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08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94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37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94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46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26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54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22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61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47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70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09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8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86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7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05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99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81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3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88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64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58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84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18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99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53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90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23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سان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36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2016-07-10T18:09:04Z</dcterms:created>
  <dcterms:modified xsi:type="dcterms:W3CDTF">2016-07-10T18:09:28Z</dcterms:modified>
</cp:coreProperties>
</file>