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E76A-C463-47BD-9932-8F5F1170F54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9721-64BC-4AD4-84AB-C46AAD13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51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7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24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3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53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69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5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01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0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37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45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59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98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98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7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20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30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91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2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58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74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4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38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51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5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98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64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9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4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8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5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6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39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4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4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22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11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33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9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03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00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60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05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19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90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8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04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7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9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رسلا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94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2016-07-10T18:08:10Z</dcterms:created>
  <dcterms:modified xsi:type="dcterms:W3CDTF">2016-07-10T18:08:34Z</dcterms:modified>
</cp:coreProperties>
</file>