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244D-EB85-407B-A2A9-918F61B88E9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70C3-81C3-4275-9AF4-E89F56AB9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5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244D-EB85-407B-A2A9-918F61B88E9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70C3-81C3-4275-9AF4-E89F56AB9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7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244D-EB85-407B-A2A9-918F61B88E9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70C3-81C3-4275-9AF4-E89F56AB9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84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244D-EB85-407B-A2A9-918F61B88E9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70C3-81C3-4275-9AF4-E89F56AB9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08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244D-EB85-407B-A2A9-918F61B88E9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70C3-81C3-4275-9AF4-E89F56AB9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31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244D-EB85-407B-A2A9-918F61B88E9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70C3-81C3-4275-9AF4-E89F56AB9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2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244D-EB85-407B-A2A9-918F61B88E9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70C3-81C3-4275-9AF4-E89F56AB9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4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244D-EB85-407B-A2A9-918F61B88E9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70C3-81C3-4275-9AF4-E89F56AB9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78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244D-EB85-407B-A2A9-918F61B88E9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70C3-81C3-4275-9AF4-E89F56AB9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97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244D-EB85-407B-A2A9-918F61B88E9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70C3-81C3-4275-9AF4-E89F56AB9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25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4244D-EB85-407B-A2A9-918F61B88E9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170C3-81C3-4275-9AF4-E89F56AB9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67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4244D-EB85-407B-A2A9-918F61B88E91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170C3-81C3-4275-9AF4-E89F56AB9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366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962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492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909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7502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6409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5866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434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948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1548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2685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9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83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0406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5156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36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3188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3835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54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066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3961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544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721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746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473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700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5827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107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5526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2566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8968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247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030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6373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42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67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5330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968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1569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طففین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6003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2016-07-10T18:01:41Z</dcterms:created>
  <dcterms:modified xsi:type="dcterms:W3CDTF">2016-07-10T18:01:57Z</dcterms:modified>
</cp:coreProperties>
</file>