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5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ACFD-8B2B-4EDE-A394-F779624543B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7326B-9B4E-49E3-920E-C9849115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1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10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9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28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40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97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05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37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5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4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0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54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58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32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14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54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89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9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85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34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73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3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15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2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39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3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4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3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شقاق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84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2016-07-10T17:58:56Z</dcterms:created>
  <dcterms:modified xsi:type="dcterms:W3CDTF">2016-07-10T17:59:36Z</dcterms:modified>
</cp:coreProperties>
</file>