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photoAlbum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howGuide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437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52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618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550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04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99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155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212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712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183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522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B595-0F1B-494F-B077-6D1290BCF59D}" type="datetimeFigureOut">
              <a:rPr lang="fa-IR" smtClean="0"/>
              <a:t>09/25/1437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BFB9-857C-44CE-BEC8-572CEA7992D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8813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10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76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53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25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05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86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50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30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30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1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93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21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2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09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2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54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2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21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2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7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2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74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2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90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88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31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00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29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48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4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وره البروج (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74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</dc:creator>
  <cp:lastModifiedBy>Saeed</cp:lastModifiedBy>
  <cp:revision>1</cp:revision>
  <dcterms:created xsi:type="dcterms:W3CDTF">2016-06-30T11:02:10Z</dcterms:created>
  <dcterms:modified xsi:type="dcterms:W3CDTF">2016-06-30T11:03:01Z</dcterms:modified>
</cp:coreProperties>
</file>