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88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2E5B-0331-4F6A-9FD5-D67920D13DB4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0BFE3-4237-4C3F-BDCE-7C2F1ED70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68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2E5B-0331-4F6A-9FD5-D67920D13DB4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0BFE3-4237-4C3F-BDCE-7C2F1ED70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271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2E5B-0331-4F6A-9FD5-D67920D13DB4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0BFE3-4237-4C3F-BDCE-7C2F1ED70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358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2E5B-0331-4F6A-9FD5-D67920D13DB4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0BFE3-4237-4C3F-BDCE-7C2F1ED70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594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2E5B-0331-4F6A-9FD5-D67920D13DB4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0BFE3-4237-4C3F-BDCE-7C2F1ED70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78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2E5B-0331-4F6A-9FD5-D67920D13DB4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0BFE3-4237-4C3F-BDCE-7C2F1ED70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416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2E5B-0331-4F6A-9FD5-D67920D13DB4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0BFE3-4237-4C3F-BDCE-7C2F1ED70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796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2E5B-0331-4F6A-9FD5-D67920D13DB4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0BFE3-4237-4C3F-BDCE-7C2F1ED70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887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2E5B-0331-4F6A-9FD5-D67920D13DB4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0BFE3-4237-4C3F-BDCE-7C2F1ED70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818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2E5B-0331-4F6A-9FD5-D67920D13DB4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0BFE3-4237-4C3F-BDCE-7C2F1ED70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829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2E5B-0331-4F6A-9FD5-D67920D13DB4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0BFE3-4237-4C3F-BDCE-7C2F1ED70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428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C2E5B-0331-4F6A-9FD5-D67920D13DB4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0BFE3-4237-4C3F-BDCE-7C2F1ED70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5860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طارق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7792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طارق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275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طارق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730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طارق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6532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طارق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0753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طارق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8305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طارق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774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طارق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6807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طارق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5616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طارق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2761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طارق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8715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طارق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0555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طارق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58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طارق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1860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طارق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4623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طارق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7798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طارق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0590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طارق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3016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طارق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7975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طارق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7709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AKBARI</dc:creator>
  <cp:lastModifiedBy>AKBARI</cp:lastModifiedBy>
  <cp:revision>1</cp:revision>
  <dcterms:created xsi:type="dcterms:W3CDTF">2016-07-10T17:57:28Z</dcterms:created>
  <dcterms:modified xsi:type="dcterms:W3CDTF">2016-07-10T17:57:41Z</dcterms:modified>
</cp:coreProperties>
</file>