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0230-5EA0-4CDB-969B-1A50C5053F7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3099-115C-4DEA-B751-B5C766E3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1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0230-5EA0-4CDB-969B-1A50C5053F7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3099-115C-4DEA-B751-B5C766E3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9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0230-5EA0-4CDB-969B-1A50C5053F7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3099-115C-4DEA-B751-B5C766E3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0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0230-5EA0-4CDB-969B-1A50C5053F7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3099-115C-4DEA-B751-B5C766E3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7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0230-5EA0-4CDB-969B-1A50C5053F7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3099-115C-4DEA-B751-B5C766E3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5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0230-5EA0-4CDB-969B-1A50C5053F7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3099-115C-4DEA-B751-B5C766E3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2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0230-5EA0-4CDB-969B-1A50C5053F7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3099-115C-4DEA-B751-B5C766E3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8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0230-5EA0-4CDB-969B-1A50C5053F7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3099-115C-4DEA-B751-B5C766E3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9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0230-5EA0-4CDB-969B-1A50C5053F7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3099-115C-4DEA-B751-B5C766E3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9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0230-5EA0-4CDB-969B-1A50C5053F7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3099-115C-4DEA-B751-B5C766E3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0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0230-5EA0-4CDB-969B-1A50C5053F7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3099-115C-4DEA-B751-B5C766E3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1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10230-5EA0-4CDB-969B-1A50C5053F7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3099-115C-4DEA-B751-B5C766E3A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90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70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21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30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32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59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92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97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5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75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03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13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88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82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13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33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93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93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81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70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94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17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علی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50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2016-07-10T17:55:47Z</dcterms:created>
  <dcterms:modified xsi:type="dcterms:W3CDTF">2016-07-10T17:56:02Z</dcterms:modified>
</cp:coreProperties>
</file>