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8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0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1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5681-0DFF-4B72-97B9-EC1F983337F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F08E-4FFF-46A7-9DF8-319D39E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4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23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63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82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89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2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41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13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89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66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07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2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37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55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22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70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81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28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26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16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88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27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66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89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08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73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59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8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3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2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06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54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جر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70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2016-07-10T17:54:00Z</dcterms:created>
  <dcterms:modified xsi:type="dcterms:W3CDTF">2016-07-10T17:54:14Z</dcterms:modified>
</cp:coreProperties>
</file>