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4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3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8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4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3812-FBE7-4BCD-9503-651EA42C4B5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D9E89-27E5-4CF7-BC4D-ED3BFD4A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06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72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04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01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32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23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91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56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9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00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37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77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28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71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15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19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0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74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س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0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2016-07-10T17:52:34Z</dcterms:created>
  <dcterms:modified xsi:type="dcterms:W3CDTF">2016-07-10T17:52:53Z</dcterms:modified>
</cp:coreProperties>
</file>