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66C9-5E2D-43DC-A83F-64CA372F7D3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DBB8-37BE-40E2-936B-BA3C7E776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1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66C9-5E2D-43DC-A83F-64CA372F7D3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DBB8-37BE-40E2-936B-BA3C7E776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38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66C9-5E2D-43DC-A83F-64CA372F7D3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DBB8-37BE-40E2-936B-BA3C7E776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3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66C9-5E2D-43DC-A83F-64CA372F7D3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DBB8-37BE-40E2-936B-BA3C7E776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2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66C9-5E2D-43DC-A83F-64CA372F7D3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DBB8-37BE-40E2-936B-BA3C7E776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4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66C9-5E2D-43DC-A83F-64CA372F7D3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DBB8-37BE-40E2-936B-BA3C7E776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3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66C9-5E2D-43DC-A83F-64CA372F7D3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DBB8-37BE-40E2-936B-BA3C7E776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0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66C9-5E2D-43DC-A83F-64CA372F7D3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DBB8-37BE-40E2-936B-BA3C7E776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60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66C9-5E2D-43DC-A83F-64CA372F7D3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DBB8-37BE-40E2-936B-BA3C7E776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6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66C9-5E2D-43DC-A83F-64CA372F7D3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DBB8-37BE-40E2-936B-BA3C7E776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66C9-5E2D-43DC-A83F-64CA372F7D3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DBB8-37BE-40E2-936B-BA3C7E776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466C9-5E2D-43DC-A83F-64CA372F7D3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2DBB8-37BE-40E2-936B-BA3C7E776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765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یل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3681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یل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801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یل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70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یل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325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یل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1579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یل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604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یل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8626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یل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2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یل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064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یل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92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یل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268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یل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211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یل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9961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یل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7343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یل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8591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یل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1827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یل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477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یل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1714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یل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247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یل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219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یل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664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یل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52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یل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418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لیل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40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2016-07-10T17:51:22Z</dcterms:created>
  <dcterms:modified xsi:type="dcterms:W3CDTF">2016-07-10T17:52:02Z</dcterms:modified>
</cp:coreProperties>
</file>