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88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33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0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31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4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3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8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46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0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42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46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A3B9-2EC8-43D8-B847-78581A7C7643}" type="datetimeFigureOut">
              <a:rPr lang="en-US" smtClean="0"/>
              <a:t>7/10/2016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E9DC6-2198-42F0-B7F1-B04ADF075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9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96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239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435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634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525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614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43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21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717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183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74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244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566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ضحی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0"/>
            <a:ext cx="97043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34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AKBARI</dc:creator>
  <cp:lastModifiedBy>AKBARI</cp:lastModifiedBy>
  <cp:revision>1</cp:revision>
  <dcterms:created xsi:type="dcterms:W3CDTF">2016-07-10T17:50:19Z</dcterms:created>
  <dcterms:modified xsi:type="dcterms:W3CDTF">2016-07-10T17:50:54Z</dcterms:modified>
</cp:coreProperties>
</file>