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7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4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1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5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0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2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0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062E-8461-40EB-AEC1-396C2A306EF4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0DBF-C0BE-4C50-82C2-16D0FC8C2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7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رح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22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رح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45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رح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13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رح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73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رح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07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رح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2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رح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32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رح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12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رح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71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رح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65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رح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93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2016-07-10T17:48:58Z</dcterms:created>
  <dcterms:modified xsi:type="dcterms:W3CDTF">2016-07-10T17:49:26Z</dcterms:modified>
</cp:coreProperties>
</file>