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7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7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3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9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6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2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4D23E-D632-4D77-9339-A7B6DE840D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FD39-AEBF-4536-A4A0-BC1533E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67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96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76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66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40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86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14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15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38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64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46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60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69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20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89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71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99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5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61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42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09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69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لق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02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2016-07-10T17:46:51Z</dcterms:created>
  <dcterms:modified xsi:type="dcterms:W3CDTF">2016-07-10T17:47:10Z</dcterms:modified>
</cp:coreProperties>
</file>