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88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CE31-10B1-4D02-8A1C-65DCB9D7D1B2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3CE2F-4116-44F8-B723-A2270EB1D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22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CE31-10B1-4D02-8A1C-65DCB9D7D1B2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3CE2F-4116-44F8-B723-A2270EB1D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177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CE31-10B1-4D02-8A1C-65DCB9D7D1B2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3CE2F-4116-44F8-B723-A2270EB1D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954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CE31-10B1-4D02-8A1C-65DCB9D7D1B2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3CE2F-4116-44F8-B723-A2270EB1D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05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CE31-10B1-4D02-8A1C-65DCB9D7D1B2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3CE2F-4116-44F8-B723-A2270EB1D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36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CE31-10B1-4D02-8A1C-65DCB9D7D1B2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3CE2F-4116-44F8-B723-A2270EB1D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755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CE31-10B1-4D02-8A1C-65DCB9D7D1B2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3CE2F-4116-44F8-B723-A2270EB1D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019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CE31-10B1-4D02-8A1C-65DCB9D7D1B2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3CE2F-4116-44F8-B723-A2270EB1D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33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CE31-10B1-4D02-8A1C-65DCB9D7D1B2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3CE2F-4116-44F8-B723-A2270EB1D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105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CE31-10B1-4D02-8A1C-65DCB9D7D1B2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3CE2F-4116-44F8-B723-A2270EB1D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016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CE31-10B1-4D02-8A1C-65DCB9D7D1B2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3CE2F-4116-44F8-B723-A2270EB1D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825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BCE31-10B1-4D02-8A1C-65DCB9D7D1B2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3CE2F-4116-44F8-B723-A2270EB1D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3741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قدر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1530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قدر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6060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قدر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8831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قدر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7912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قدر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6380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قدر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0819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قدر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8275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قدر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4256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AKBARI</dc:creator>
  <cp:lastModifiedBy>AKBARI</cp:lastModifiedBy>
  <cp:revision>1</cp:revision>
  <dcterms:created xsi:type="dcterms:W3CDTF">2016-07-10T17:45:44Z</dcterms:created>
  <dcterms:modified xsi:type="dcterms:W3CDTF">2016-07-10T17:46:23Z</dcterms:modified>
</cp:coreProperties>
</file>