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9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BAAA7-762A-45AF-B8A4-EA6FDAF95428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C274-C97E-4171-9029-1FBB40A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5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33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3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81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20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66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98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51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37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73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05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06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2016-07-10T17:44:40Z</dcterms:created>
  <dcterms:modified xsi:type="dcterms:W3CDTF">2016-07-10T17:45:00Z</dcterms:modified>
</cp:coreProperties>
</file>